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5"/>
  </p:notesMasterIdLst>
  <p:handoutMasterIdLst>
    <p:handoutMasterId r:id="rId66"/>
  </p:handoutMasterIdLst>
  <p:sldIdLst>
    <p:sldId id="297" r:id="rId2"/>
    <p:sldId id="1150" r:id="rId3"/>
    <p:sldId id="1205" r:id="rId4"/>
    <p:sldId id="1151" r:id="rId5"/>
    <p:sldId id="1152" r:id="rId6"/>
    <p:sldId id="1153" r:id="rId7"/>
    <p:sldId id="1154" r:id="rId8"/>
    <p:sldId id="1155" r:id="rId9"/>
    <p:sldId id="1156" r:id="rId10"/>
    <p:sldId id="1157" r:id="rId11"/>
    <p:sldId id="1206" r:id="rId12"/>
    <p:sldId id="1158" r:id="rId13"/>
    <p:sldId id="1159" r:id="rId14"/>
    <p:sldId id="1160" r:id="rId15"/>
    <p:sldId id="1166" r:id="rId16"/>
    <p:sldId id="1161" r:id="rId17"/>
    <p:sldId id="1162" r:id="rId18"/>
    <p:sldId id="1163" r:id="rId19"/>
    <p:sldId id="1168" r:id="rId20"/>
    <p:sldId id="1169" r:id="rId21"/>
    <p:sldId id="1167" r:id="rId22"/>
    <p:sldId id="1193" r:id="rId23"/>
    <p:sldId id="1194" r:id="rId24"/>
    <p:sldId id="1195" r:id="rId25"/>
    <p:sldId id="1207" r:id="rId26"/>
    <p:sldId id="1198" r:id="rId27"/>
    <p:sldId id="1170" r:id="rId28"/>
    <p:sldId id="1179" r:id="rId29"/>
    <p:sldId id="1180" r:id="rId30"/>
    <p:sldId id="1181" r:id="rId31"/>
    <p:sldId id="1182" r:id="rId32"/>
    <p:sldId id="1171" r:id="rId33"/>
    <p:sldId id="1172" r:id="rId34"/>
    <p:sldId id="1173" r:id="rId35"/>
    <p:sldId id="1174" r:id="rId36"/>
    <p:sldId id="1175" r:id="rId37"/>
    <p:sldId id="1176" r:id="rId38"/>
    <p:sldId id="1177" r:id="rId39"/>
    <p:sldId id="1178" r:id="rId40"/>
    <p:sldId id="1199" r:id="rId41"/>
    <p:sldId id="1184" r:id="rId42"/>
    <p:sldId id="1185" r:id="rId43"/>
    <p:sldId id="1186" r:id="rId44"/>
    <p:sldId id="1183" r:id="rId45"/>
    <p:sldId id="1187" r:id="rId46"/>
    <p:sldId id="1188" r:id="rId47"/>
    <p:sldId id="1189" r:id="rId48"/>
    <p:sldId id="1190" r:id="rId49"/>
    <p:sldId id="1212" r:id="rId50"/>
    <p:sldId id="1191" r:id="rId51"/>
    <p:sldId id="1192" r:id="rId52"/>
    <p:sldId id="1200" r:id="rId53"/>
    <p:sldId id="1201" r:id="rId54"/>
    <p:sldId id="1202" r:id="rId55"/>
    <p:sldId id="1210" r:id="rId56"/>
    <p:sldId id="1211" r:id="rId57"/>
    <p:sldId id="1204" r:id="rId58"/>
    <p:sldId id="1208" r:id="rId59"/>
    <p:sldId id="1164" r:id="rId60"/>
    <p:sldId id="1196" r:id="rId61"/>
    <p:sldId id="1165" r:id="rId62"/>
    <p:sldId id="1197" r:id="rId63"/>
    <p:sldId id="1209" r:id="rId64"/>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083"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168"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25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334"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417"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500"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585"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8669" algn="l" defTabSz="1172168"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1"/>
    <p:restoredTop sz="88372"/>
  </p:normalViewPr>
  <p:slideViewPr>
    <p:cSldViewPr>
      <p:cViewPr varScale="1">
        <p:scale>
          <a:sx n="119" d="100"/>
          <a:sy n="119" d="100"/>
        </p:scale>
        <p:origin x="656"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14/01/2025</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25024 16591 8210,'0'-15'0,"0"-4"0,0 0 145,6 0 0,-3-1 0,7-4 0,-1-4 0,1-4 1,-1-1-1,2 0 0,2 0 0,-1 1 0,-2 4 0,-5 4 1,-4 3 751,-1 4 1,-1 8-1,-6 7 1,-5 10-771,-6 11 1,-9 14-1,-1 11 1,-7 10 15,-1 6 1,15-24 0,1 1-195,-18 34 1,19-31 0,2 2-1,-2 0 1,1 1 0,0 3-1,1 0-251,1 0 0,1 1 0,3-2 0,2 0 223,2-4 0,2-1-21,-2 37 1,16-12-1,6-7 1,9-9-1,11-12 1,7-12-1,6-11-396,4-8 0,1-6 353,5-4 0,-5-9 1,-2-8-1,1-1-721,-1-3 1,-10-2 393,-2-1 0,-8 6 470,-6 3 0,-5 0 0,-10 4 0,-3 4 0</inkml:trace>
  <inkml:trace contextRef="#ctx0" brushRef="#br0">24654 16989 8166,'-14'0'1043,"1"-2"-166,4-3 0,10 2 0,13-5 0,9 0-313,3 0 0,8 4 1,0-4-1,3 0-424,2 0 1,2-1 114,2-6-1013,6 1 0,3-6 0,8-3 758,2 1 0,6-11 0,-4 3 0</inkml:trace>
  <inkml:trace contextRef="#ctx0" brushRef="#br0">26460 16022 8310,'6'-22'58,"3"1"1,4 1 0,3-4 0,1-1 0,2-1 0,-1 4 1671,-3 2 0,-5-4-1574,-1 5 1,-13 7 0,-6 7-1,-12 5 1,-10 6 0,-7 7-355,-7 4 0,-4 13-29,-7-1 0,0 4 0,-2 0 0,-1 5-206,-1 3 1,1 2 260,8-1 1,3 1-1,8 0 1,4-2 5,9-4 0,12 3 35,11-7 1,18 0 144,11-4 1,17-7 0,16-3 0,7-3-56,6-2 0,7 2 79,-37-7 1,1 1 0,0-2-1,1-1 46,1 3 1,0-1 0,-1 2 0,1-1 0,0 0 0,-1 0 0,1 2 0,-2 0 93,0 3 0,-1 0 0,29 15-1336,-12 8 1235,-13 0 1,-17 0 0,-13 1-1,-9 4 1,-10 3 225,-9 0 1,-19-2-90,-14-2 0,-13 7 0,26-24 0,0-1 0,-3 1 0,-1-2-31,-1-1 1,-2-2-1,-4 0 1,0-2-115,-2 1 0,-1 0 1,-1 1-1,0 0 1,-1-3-1,1-1 0,0-1 1,1-2-51,3-2 0,0-1 1,1 0-1,1-3 19,-28-2 0,10-3-493,13-12 0,13-6 0,12-14 0,15-3-1135,14-5 1,18-9 1589,18-5 0,1-4 0,14 0 0,-25 27 0,-1 1 0</inkml:trace>
  <inkml:trace contextRef="#ctx0" brushRef="#br0">27185 17358 8064,'-22'8'593,"1"3"355,7-6 0,6-7 0,3-7 0,4-4-455,1-1 1,6-2 0,3-3 0,4-6-202,1-7 1,1 1-1,0-9 1,4-4-148,5-6 0,-2-12-126,2-4 0,0-10 1,-10 36-1,0-1 0,0-1 1,0-1-319,1-2 0,-1 0 1,1-4-1,0-2 230,1-3 0,1-1 0,-2 3 0,0 0 1,1 3-1,0 0 0,-3 6 0,-1 1-228,7-31 1,-3 16-306,-2 15 943,-6 12 1,-2 12-1,-6 14 49,0 8 1,0 9-421,0 6 0,-6 11 0,-2 13 0,0 7-12,3 5 0,-1 9 179,1 2-293,0 3 0,5 3 0,0 0 0,2 2 0,3 2-587,4-2 0,10-9 467,5-8 1,4-6-1,5-12 1,5-6 473,3-9 0,2-14-470,0-10 435,-7-7 0,4-13 0,-7-6 1,-2-5-1,-2-7 462,-5-3 0,-2-8-372,-3-3 1,-8-5 0,3-5 0,-3-4 135,-3-4 1,4-7-227,-7 37 0,0-1-94,1 0 1,1-1 0,0 0-1,1 0 1,1 2 0,0 1-1,10-34 1,-2 7-168,-1 3 1,-8 14 60,-3 11 0,-4 6 1,-1 6-1,-1 2-160,-4 5 0,2 9-840,-7 6 0,5 2-1678,-4 2 1195,6 0 1015,-4 0 0,9 0 1,3 0 504,4 0 0,4 0 0,1 0 0</inkml:trace>
  <inkml:trace contextRef="#ctx0" brushRef="#br0">28535 15922 8140,'-14'0'48,"0"-1"1,0-2-1,0-4 937,-1-1 0,11-1 1,8-4-391,14 4 0,9 1 0,6 5 0,6-4-25,7 0 0,11-3-364,9-4 0,4 0 0,2-1 1,3 0-187,1-4 0,-36 11 0,0 0-366,36-11 0,-2 3 0,-9 2 0,-7 0-546,-4-1 0,-14 8-1110,-2 2 1262,-13-3 0,-13 14 0,-12 2-1055,-7 8 1795,-19 3 0,-4 1 0,-12 3 0</inkml:trace>
  <inkml:trace contextRef="#ctx0" brushRef="#br0">28763 15993 8142,'5'-14'0,"-1"0"0,1 0 614,1 0 0,1-1 0,4 3 1279,-2 2-1562,-6 4 0,2 9 0,-8 7 1,-3 9 68,-2 6 1,-3 10-301,-8 2 0,3 6-52,-3 5 0,2 2 0,-1 9 1,-2 2-490,-2 5 1,0 6 203,-2 3 0,-1 0 0,15-36 0,1 1 1,-10 37-723,-2-3 0,12-12 571,-1-5 0,7-16 203,3-3 1,8-7-1,6-5 1,10-6-81,7-6 1,7-9 462,10 0-90,-4-4 1,16-7-1,-3-5 1,0-5-1,-2-4 612,-3-2 1,0 3-399,5-5 1,-6 2 0,-4-2 0,-3 5 154,-1 3 0,-4 2-406,-5 0 1,-3 1-800,-12 4 1,-6 1-386,-8 3 1,-12 4 1112,-7-4 0,-6 3 0,-9 2 0</inkml:trace>
  <inkml:trace contextRef="#ctx0" brushRef="#br0">28692 16690 8223,'-21'-13'574,"10"4"261,-3-10 0,11 0 0,4 3 0,12 4 1243,9-1 1,18 5-1184,7-1 0,8 1 0,7-3 0,6 3-345,6 1 1,-32 4-1,0 0-806,2 0 0,2 1 0,4 2 0,-1-1-9,-1-1 0,-1-1 0,4-1 0,-1 0 0,-3 0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4109 12468 8546,'0'-22'-485,"0"-4"0,0 6 0,2-1 311,3 1 1,-2 1-1,5 5 1,0 1 423,0 4 0,-1-4 0,3 3 0,-4-2 275,1-2 1,-4-1 32,6 1-276,-6 0 0,8 0 0,-6-1 0,-2 1 0,0 0 0,1 0 1566,0 0-1023,1-1-860,-5 7 0,0 8 42,0 10 0,5 3 0,0 1 0,-2 2 88,-2 3 0,4 1-35,0 4 1,1 3 0,-3-4 0,2 3 61,-2-3 0,-1 6-27,-2-1 1,0 1 0,0 5 0,0 0 23,0-1 0,0 5-99,0-5 0,-2 6 0,-1-2 0,-3 1-21,-2-1 0,5-5 0,-2 1 0,3-4 47,2-6 0,0-2-47,0-7 0,0 0 0,0 1 1,2-3-6,3-2 0,-2-4-7,6-6 1,2 0 0,7 0 0,1 0 9,-2 0 1,4 0 0,-1 0 0,4 0-26,6 0 1,0 0-1,8 0 0,-5 0 0,5 0 0,3 0-78,5 0 0,0 0 67,6 0 1,0 0 0,5 0-1,1 0-48,4 0 0,3 0 38,6 0 27,0 0 0,1 0 0,6 0 0,-37 0 0,1 0 0,3 0 0,-1 0 0,1-1 0,0 0 0,1 0 0,0-1-45,1 0 0,0-1 1,3-2-1,0-1 1,2 1 0,0 1 0,-3 0 1,-1 0-1,1 0 0,0 0 1,-2 1-1,0 0 39,0 1 0,0 1 1,-2 0-1,1 0-882,4 1 0,0 0 918,-5 0 1,0 0 0,4 0 0,0 0 0,-6 0 0,-1 0-1,1 0 1,1 0 0,1 0 0,0 0-37,2 0 1,1 0 25,-2 0 1,-1 0-1,1 0 1,0 0-1,-3 0 1,-1 0 0,1 0-1,0 0 1,0 0-1,0 0 1,2 0-1,-1 0 1,1 0 0,0 0-122,-1 0 1,0 0-1,-1-2 1,0-2 142,-3-1 0,0 0 0,2-1 0,0 0 0,35-9 0,-1 1 27,-5 0 0,-9-2 357,0-3-172,-4-3 1,-7-8 0,-6-1 0,-5-4 0,-9-2 344,-5-2 1,-6-2 0,-7-3 0,-4-2 65,-4-2 1,-3 1-631,-2 4-74,-7 7 0,1-3 1,-5 7-1,3 5 0,0 7 1,0 4-2262,-3 2 1448,5 6 1,0 3-1,6 10 894,0 4 0,8 4-1925,6 1 1904,6 0 0,15 7 0,1 1 0</inkml:trace>
  <inkml:trace contextRef="#ctx0" brushRef="#br0">18626 12326 8433,'-19'-24'-62,"0"0"0,3 1 0,3 0 0,5 3 488,2-1-338,1 6 1,5-8-1,0 6 1,0-2 0,0 2 35,0 1 0,0 2 0,0 0 268,0-1 1,0 6-157,0-1 0,0 6 0,0-6 374,0-1-404,0 5 0,2-1 0,1 6-127,2-4 0,1 4-183,-1-4 1,-2 5-613,7 5 648,-1 2 1,5 8 0,0-1 9,1 0 0,-1 5 60,0 0 0,-1 0 0,-2-3 1,-2 3 172,2 4 0,-3 4-125,2 2 1,-2 4 0,1 2 0,-3 1 30,1 3 1,-6 3-44,4 0 0,-3 1 0,-4-1 0,-1 1 12,-2 0 1,-6-7-27,2-3 0,1-4 0,0-4 0,0-5 78,0-4-94,5 2 0,-2-12 0,11 3 0,7-4 3,4-3 0,15-2 2,1 0 1,13-5-1,8-1 1,6-2-44,6-3 0,10 4-8,-36 5 0,1 0 1,3-1-1,2-1 1,1 2-1,0 0 0,3 0 1,0 0-330,2 1 0,0 1 0,2 0 0,0 0 342,2 0 1,1 0 0,0 0 0,-2 0 0,1 0 0,-1 0 0,-1 0 0,-1 0 31,1 0 0,-2 0 0,1-3 1,-1 0-8,-3-2 0,1 0 0,1-1 0,1-1 0,-2 1 0,-1 0 0,-1 0 1,-1 1-128,0 0 0,-1 0 0,-3 1 1,0 0 140,-1 0 1,1-1-1,1 1 1,-1 2-1,34 2 1,-4 0-193,-2 0 1,-6 0-131,1 0 302,-6 0 0,2 6 1,-12 2-1,-5 0 1,-8-4-1,-2-2 0,-3-2-66,-2 0 1,-8 0 149,-3 0 0,-3-2 0,-2-2 0,-1-7 961,-4-7 0,-1-1-473,-3-9 1,-4 1-1,4-11 1,-3-1 66,-2-2 0,-7-4-544,-2-2 0,-5 1 0,-4-3 0,-1 3 299,2 5 0,-4 8-170,2 0-460,-6 9 0,9 4 0,-3 7-875,3 4 0,4 5 0,1 14 1117,1 9 0,1 6 0,-5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8943 15467 8372,'-23'-14'-222,"1"2"0,3 1 0,6 1 0,7-1 0,4-2 248,2-1 1,0 0 0,2 0 0,2-2 98,6-3 0,-2 3 0,0-3 0,-2 2 0,-1 1 0,-1-1 216,1-1 0,0 10 1,-5-7 31,0-3 0,0 4 0,0-5-70,0 3 0,-2 4-209,-2 2 1,-4-1-1,-6 6 1,-2 2-70,-3 2 1,-2 1 0,-4 0-1,1 0 130,-1 0 1,-2 6-164,-1 3 0,-4 4 0,2 3 0,3 1-78,0 2 0,2 6 97,1-1 1,-2 8 0,3 2 0,0 1-45,-1 0 0,0 6-342,-4 2 320,-1 6 0,6 3 0,-1 0 1,-1 3-1,0 4 99,1 2 1,3 12 0,7-2 0,0 2 20,0-1 1,6 4-44,3 0 0,3 5 0,2-7 0,4-3-1,5-3 1,2-2-1145,13 5 1127,-13-32 0,2 0 0,15 29 0,2 1 0,2-3 0,1-2-207,-2-1 133,-13-26 1,1 0 0,11 18-1,4 7 1,0-7 0,0-6-30,3-6 1,1-2 0,4-10-1,-1-4 135,-3-6 0,2-2 1,-6-3-1,1-4 141,0 1 0,3-7 46,-5-1 1,2-4 0,-4-2 0,4-5 83,2-9 0,0-7-218,6-11 0,1-5 0,2-8 0,3-3-41,2-1 1,-1-7 28,-24 27 1,0-2-83,2-4 0,0-2 0,-4 5 0,1 0 0,0-5 0,0-2 0,-2 3 0,-2-1 0,-1-1 0,0 0 0,0 0 0,-1-1 0,1-1 0,0-2-33,-1-1 0,0 0 0,-1 3 1,-1 0-210,-3-2 0,0 1 250,0 0 1,0 1 0,0 2-1,-1-1 1,0 2 0,-2-1-1,6-34 1,-7 5 86,-10 8 1,-13 13 0,-12 3 0,-10 6 109,-12 3 0,-4 8 119,-10 8-286,-4 4 1,-2 7 0,-8 3 0,-4 3 0,-2 2 146,1 0-272,5 7 0,-1 1 0,9 6 0,3 0 0,7 0-754,12 0 121,7-6 1,14 3-2419,10-6 3143,22 0 0,19-10 0,15 0 0,4 1 0</inkml:trace>
  <inkml:trace contextRef="#ctx0" brushRef="#br0">3541 14771 11354,'-35'0'26,"5"0"0,-2 0 0,7 0 582,6 0-560,10 0 0,9 0 1,11 0-16,6 0 73,-1 0 0,11 0 0,-4 0 0,4-2 0,3-2 0,3-6 0,7-3 52,6-1 0,4 0 0,9 0 0,2 0-134,6-1 0,-28 6 0,2-1-6,2 1 1,0-1-1,1 1 1,2-1 0,-2 2-1,2 1 1,1-2-1,0 0-257,2 0 0,0-1 0,3-2 0,-1 1 210,-1 1 1,0 1-1,-2-1 1,-2 1-1,33-5 1,-8-1-79,-7 1 0,-14 0-451,-7 0 546,-7-1 1,-15 6 0,-9 1-9,-10 2-31,-15 1 0,-10 5 0,-11 0 0,-3 2 0,-5 1-24,0 1 0,-1 1 0,0-3 0,1 1 100,-1 2 1,2-1 235,3-4 0,3 0 1,9 0-1,0 0 244,3 0-311,5 0 0,6 0 1,13 0-9,12 0 1,7 8-142,9 7 1,-1-1 0,1 6-1,-1 1 184,1 3 1,-3 7-333,-2 2 107,-10 0 1,-7-3-1,-7 2 1,-2 3 0,-3 0 175,-4-1-888,-10 0 1,3-8 747,-3-2 1,-3 3-1,0-5 1</inkml:trace>
  <inkml:trace contextRef="#ctx0" brushRef="#br0">2275 13164 8393,'0'-36'123,"0"-5"1,0 5-1,-1 1 1,-2 6 532,-2 9 1,-6 10-1,1 6 1,-2 5-390,-3 9 1,-5 6 0,-4 14-1,-3 3 132,-1 5-459,-1 3 0,3-3 0,0-2 0,4-1 0,2-4 0,4-1 0,5-3-1247,6-3 1063,3-4 1,15-12 0,8-3 0,10-3-79,12-2 1,1-7 254,8-2 61,0 3 0,2-6 1,-5 8-1,-8 1 1,-5 1 128,-4 2 1,-8 6-1,-7 5 1,-7 7 605,-10 5 0,-19 6-460,-14 4 0,-15 3 1,-7 7-1,-5 0-108,0-1 1,-2-5-847,5-4 235,4-3 0,11-3 1,6-5-376,8-8 0,18-9 0,18-15 825,13-9 0,9-6 0,12-3 0</inkml:trace>
  <inkml:trace contextRef="#ctx0" brushRef="#br0">2503 13321 10027,'-14'0'923,"-1"0"-369,7 0 0,2 6 757,6 4-1123,0 2 0,6 4 1,5 3-1,5 5 1,3 3 576,-1 1-1399,4 0 1,0-4 0,6-2 0,1-1-1,-1-4 621,1-1 1,5-2-1,3 0 1</inkml:trace>
  <inkml:trace contextRef="#ctx0" brushRef="#br0">2588 12866 8461,'-14'-6'88,"6"-2"-88,2-7 0,12 8-586,3 2 236,10 3 350,4 2 0,11 0 0,3 0 0</inkml:trace>
  <inkml:trace contextRef="#ctx0" brushRef="#br0">2972 13335 8471,'-22'22'185,"1"-1"177,7-7 40,0 0 0,6-4-171,3-1 0,10-12 1,6-3-1,6-10-569,7-8 1,1-3 213,-1-1 1,3 4 0,-5 0 0,2 1 20,-1 1 1,-4-1 107,5 5 100,0 2 1,-2 0 0,-3 8 0,-5 3 328,-4 7 1,-4 11 0,-6 10 0,0 4-446,0 1 0,-5 1-173,0-1 0,1-6 0,4-3 0,0-3-1044,0-2-406,0-6 1634,6-1 0,8-14 0,8-1 0</inkml:trace>
  <inkml:trace contextRef="#ctx0" brushRef="#br0">3569 13136 8364,'-14'0'-103,"4"-2"2501,1-2-1743,6 2 1,-4-6 0,7 3 694,0-4-1266,0 3 1,0-2-352,0 3 0,0 5 48,0 0 0,-4 6 0,-1 9 0,2 0-377,1 4 1,2-3 222,0 3 0,2 2 0,3-2 0,4-2-248,4-1 0,-4-7 619,1 1 0,-1-7 1,5 2-1,1-4 319,-1-1 0,-2-1-29,-2-4 1,1 2 0,-5-7 0,1-1 425,-1-2 1,0 1-8,-1 2 0,-2-1-290,7 7 0,-1-1-256,5 5 1,0 11 0,1 5 0,-1 4-88,0 5 1,0 9 215,1 4-599,-1 3 0,-6 1 1,-4 1-1,-4 0 0,-4-2-319,-6-3 0,-9-5 0,-4-8 0,-3-4-79,3-6 0,-4-4-1109,3-11 1816,-3 0 0,-1-19 0,-1-4 0</inkml:trace>
  <inkml:trace contextRef="#ctx0" brushRef="#br0">3839 12525 10897,'0'-15'-354,"0"1"0,0 0 125,0 0 1,0 4 2079,0 1 0,0 7-889,0 2 0,2 13-839,3 11 1,-2 4-1,6 5 1,1 5 39,-2 3 0,3 7-387,-7-1 100,1 7 0,0-9 0,0 8 0,-2 0 0,-2 3-878,-1 0 831,0-5 1,5-8-1,0-10 1,-2-5-1,0-4-828,2-5 998,3-10 0,6-4 1,2-11-1,3-8 0,4-9 8,4-3 0,2-8 0,-1 1 1,1 0 21,-1-2 1,5 5-26,0-3 0,-1 9 0,-8 6 1,-4 3 132,1 6-179,-5-4 1,-2 13 0,-10 0-27,-2 8 1,-10 5 86,-6 1 0,-2 0 0,-6 0 0,0-1 301,0-4 1,4 3 50,-1-8 1,4 1 447,0-5-728,8 0 0,2-5 0,10-1 1,6 0-193,6-1 0,5-2-46,7 4 0,4 0 0,1 5 0,3 0-575,2 0 1,2-4 353,2-1 1,-2-1 0,-1 2 0,-2-3-1213,1-6 1,-4 2 1579,-2-8 0,-3-10 0,-2-1 0</inkml:trace>
  <inkml:trace contextRef="#ctx0" brushRef="#br0">5432 12183 8495,'-5'-14'248,"-1"0"0,-1 0 0,1 0 269,3-1 0,1 9 0,4 6 0,2 8 0,6 6-202,3 5 0,2 3 0,3 7 0,2 1-311,2 3 1,-3-2 0,4 7-1,-3 0-610,-3-1 0,4-3 467,-2-5-359,0-1 0,-10-1 0,-1-3 1,-1-5-577,-4-3 1033,-2-9 1,-7-2 0,-3-10 0,-4-4-1,-3-5 1,-1-5 0,-2-5 607,1-3 0,3-1-212,0-1 1,6-1-1,1-1 1,2-2 164,3 1 0,1-4-582,2-2 0,11 3 0,5 2 0,6 3-398,8 1 1,0 3 121,8 2-97,-7 10 0,11 7 435,-5 7 0,4 0 0,2 0 0</inkml:trace>
  <inkml:trace contextRef="#ctx0" brushRef="#br0">5901 12454 8299,'-10'0'10,"2"-2"261,2-3 1,1 2 937,5-6-1002,7 5 0,7-10 0,10 2 0,2-6 0,4-1-210,4-1-102,-4-2 1,6-7 0,-4 1 0,1-1 0,-3 1-18,-5-1 1,-6 3-1,-10 2 134,-4 5 0,-16 11-47,-8 8 131,-12 13 1,-6 9 0,-4 8-1,2 3 1,2 5 0,3 1 0,4 1 421,4-2 1,3 3-459,8 2 0,4-4 0,15-11 1,5-1-180,10-3 0,13-5 94,5-10 0,9-4 0,3-10 0,2-4-464,3-4 1,-1-7 206,-1-4 0,-3-8 0,-9-1 1,-4 0-423,-3-2 0,-14 5 287,0-3 1,-5 3-1,-9 2 1,-2-2 416,-1-3 0,-2 3 0,0-4 0,0 11 0,0 4 0,-2 3-288,-2 2 0,2 4 575,-3 1 0,5 6 682,5-2 0,3 5 331,6 5-1017,7 3 0,1 6 0,6 0 0,1 0 0,-1 0 99,1 1 0,-3 4 0,0 1 0,-4 1-284,-2-1 1,-2 1-48,-9-2-12,-2-4 1,-9 6-1,-3-7 1,-6 0 0,-6 1-593,-7-1 385,-3 0 0,0-6 1,2-2-1,3-1 0,1 0 1,4-4-1196,1-4 0,10-6 1363,6-10 0,13-3 0,9-7 0</inkml:trace>
  <inkml:trace contextRef="#ctx0" brushRef="#br0">7024 12127 8299,'-14'14'-337,"4"0"1368,1 0 0,4 0 25,-4 1-853,5-1 0,-2 0 0,6 2 1,0 1-1,0 2 0,2-3-324,2-5 1,4-3-1321,7-3 1441,-1-4 0,0 6 0,0-7 0</inkml:trace>
  <inkml:trace contextRef="#ctx0" brushRef="#br0">6896 11657 8502,'-13'-6'0,"4"-3"894,-4-4-342,12 5-549,1 2 1,8 6-1,7 0 1,4 0-1,5 0-3,3 0 0,8 0 0,1 0 0</inkml:trace>
  <inkml:trace contextRef="#ctx0" brushRef="#br0">7323 11444 11697,'0'-9'18,"0"-1"214,0 7 0,6-3 715,3 6-645,10 6 1,0 8-1,8 12 1,5 5-1,2 7-211,6 3-294,1 8 0,2-3 0,-1 6 1,1 2-1,-2-1 0,-3-2 1,-6-10-988,-7-11 1,-6-3 652,-10-8 1,-6 0 0,-12-6 330,-10-4 1,-13-3 234,-5-6 1,-3 0 0,1 0 0,2 0 349,2 0 0,7 0 203,4 0 1,7 0-416,-2 0 0,11 0-149,8 0 1,13 0 0,10 2 0,4 1-172,2 2 0,1 1 71,3-1-133,-3-4 1,9 6 0,-5-7 0,-3-2 0,-1-3-91,-1-4 1,-3 1 0,-2-1-1,-6-4 204,-7-4 0,0 1 304,-7-3-27,1-3 0,-5 6 1,0-5-1,0 2 1,0 0-1,0 2 0,2 3 1722,2 4-1684,-2 4 1,11 6-1,-4 3 1,4 5-31,1 6 1,0 8-172,0-3 0,2 7 0,2-4 1,2 1-473,2 1 1,-4-6-354,1 1 609,-10-4 0,4-5 1,-5-4-98,0-4 433,-2-5 0,-6-12 0,0 0 0,0-4 0,0-5 241,0-3-256,0-1 1,0-6 0,0 0-1,1-4 1,4-5 0,5-3 0,4 0-116,5 2 1,-3 9-420,3 7 0,1 8 0,-1 10 1,0 5-829,2 4 1,-6 4 437,4 6 0,2 2 806,-2 13 0,6 0 0,-3 4 0</inkml:trace>
  <inkml:trace contextRef="#ctx0" brushRef="#br0">8545 11757 8527,'-6'8'490,"-2"-2"210,-6-6 1,1 2-226,4 3 1,-5-4 0,1 5 0,-4 1 148,-1 2 1,2 5-208,2 5-588,0-3 0,6 9 1,3-4-1,4 0 0,2-1-136,4-3 1,4-2-1,9-4 1,2-3-52,3-2 0,0-1 51,6-5 0,-6-7 0,-1-2 1,-1-4 129,-4-1 1,-1-2 326,-2-3 1,-1 2-1,-2-5 1,-1 1 160,1 4 1,-3-4-272,1 2 0,0 0 1,6 7-1,0 1-96,4 1 0,-1 7-478,6-2 1,-6 4 0,6 1 533,1 0 0,9-7 0,2 0 0</inkml:trace>
  <inkml:trace contextRef="#ctx0" brushRef="#br0">8958 11487 8511,'-7'-49'0,"4"5"0,-6-4 887,5 4 1,-3 3-1,3 5 574,0 7 0,-6 15 1,5 16-665,2 10 0,2 15-636,1 11 0,6 3 0,4 3 0,4 2-568,5 1 1,-2 7-21,7-2 1,-2 2-1,3 0 1,-1-4-1806,1-1 1,4-6 2231,4-5 0,9 0 0,9 4 0</inkml:trace>
  <inkml:trace contextRef="#ctx0" brushRef="#br0">3612 16733 8328,'-14'0'0,"-1"-5"0,1 0 0,0 2-170,0 2 423,-1 1 0,6 0 0,1 1 0,2 4 435,3 4-600,7 4 0,1-5 1,8-2-1,4-1 1,5 0-1,8-2 1,7-2 108,4-1 0,8-6 0,4-3 0,9-6-162,9-4 0,3-3-41,-31 9 0,0-2 0,-2-2 0,1-1 0,5-1 1,1 0-1,0-1 0,0-1-129,2 0 1,-2-1 0,-4 3 0,-1 1-52,-2-2 1,-1 2 0,26-12-1,-12 1 1,-15 9-552,-13 4 711,-15 2 1,-18 6 0,-13 3 0,-10 3 168,-8 2 1,-5 5 70,-4 0-141,3 6 1,-5-3-1,6 6 1,2 0 0,3 1 142,5-1 1,9 2 0,7 1 0,6 2-145,6-2 1,5 4 182,5-2 1,7 6-1,10-3 1,4 2-405,4 0 0,1-2-217,-2 1 0,-1-2 0,1-7 0,-1 2 366,1 3 0,-7-10 0,-2 4 0</inkml:trace>
  <inkml:trace contextRef="#ctx0" brushRef="#br0">697 17529 8259,'-14'-2'108,"0"-1"0,-2-2 1,-2 5-1,0 8 1,0 11-1,4 8 352,4 6 0,-1 10 1,7 11-1,1 6-310,1 6 1,4-3-1,2-1 1,7-5 411,7-5-786,4 3 0,6-19 0,1-4 0,1-15 0,3-10 0,5-9 0,3-9-55,2-13 1,-6-15 0,0-13 0,-4-5 519,-6-5 1,0-1-41,-8-3 0,-7 3 1,-7 6-1,-5 1 251,-5 4 1,-4 0-144,-10 9 1,-3 6 0,-7 13 0,1 6 77,-1 7 0,-4 5-521,0 6 0,5 6 1,5 5-1,3 5-278,3 3 1,7 7-211,5-3 1,4-1 0,4 0 0,5-1 621,6-4 0,16-1 0,0-2 0</inkml:trace>
  <inkml:trace contextRef="#ctx0" brushRef="#br0">1422 17628 7628,'0'15'3857,"0"-1"-2942,0 0-452,7 0-400,-6 0 0,12-4 0,-4-2 1,4-2-1,1-3-104,0-1 0,2-4 0,1-2 0,2-8-6,-1-5 0,-7-5 278,-2-6-50,-5-7 0,7 3 0,-7-6 0,-2-1 0,-4-2 274,-2-2 0,-7 5 1,1 0-1,-1 2-322,1 4 1,-1 1-485,7 12 1,1 1 754,7 9-404,10 3 0,15 18 0,7 4 0</inkml:trace>
  <inkml:trace contextRef="#ctx0" brushRef="#br0">2062 17657 8259,'-28'8'839,"1"-2"-285,3-6-137,3 0 0,7-8 0,2-6 1,2-10-1,5-7 301,4-7 1,1-2-1,1 1 1,4 2-316,5 3 0,1 0-387,-2 6 1,2 11-1,-4 4-533,0 5 0,-3 5 364,0 8 1,-2 3 0,-4 7 0,-1 4-539,-2 5 1,1 1 245,4-1 1,0-2 0,0-4 0,1 0-133,4 0 0,3-9 541,6-4 0,7-3 0,2-2 0,4-2 350,2-3 0,1-3-222,3-6 1,-3-5 0,5-1-1,-2-1 327,0 1 0,-1-4-18,-9 5 0,1 5 1,-8 6-108,-4 2 1,-7 7-293,0 9 1,-5 9 0,-5 3 0,-4 1-177,-4 1 0,-1-7 81,0 2 1,-1-4-1,1-6-36,0-4 0,1-11 130,4-9 1,1-5 0,5-10-1,-2-3 158,2-5 1,1-3-188,2-2 1,7 0 0,2 1-1,4-1-377,1 0 0,6 1-8,4-1 0,-2 13 1,2 6-1,1 9-2019,2 5 2432,2 4 0,5 12 0,3 2 0</inkml:trace>
  <inkml:trace contextRef="#ctx0" brushRef="#br0">2759 17245 8259,'0'14'0,"-2"0"371,-3 0 1,-3 5 0,-6 0 0,-2-2 1532,-3-1 1,-3-2-1324,-6 1 1,0-1 0,-1 0 0,2 0-170,4 1 1,2-1-1073,7 0 0,6-5 0,3 1 222,4 1 0,4-5-226,6-1 0,2-10 0,13-6 0,1-5-322,2-2 1,2-8 903,-1 3 0,5-4 0,-1-2 0,-4 2 263,-3 4 0,-7 2 345,1 7 0,-3 1 0,-2 2 656,0 2 1,-6 12-945,-3 2 1,-4 12-1,-1 7 1,0 3-618,0 1 1,0 0-213,0 1 0,0-7 0,0-3-268,0-3 0,7-8 475,2-4 0,4-10 0,1-8 1,0-10-202,0-7 0,1-6 517,-1-5 21,0-1 0,-1-4 0,-4-2 0,-4-2 0,-4-3 0,-1 1 0,0-1 17,0 2 1,-1 12-40,-4 2 1,-4 13 0,-9 8 0,-1 6 49,2 6 0,1 5 413,2 5-8,0 3 1,1 1 0,2-1-1,3 0 1,2 0 414,3 3 1,3-3 0,3 1 0,3 2 114,2 2 1,1 6-730,6 0 1,4 11-1,1 0 1,2 5-129,4 4 0,-4 2-83,1 2 1,3-1 0,5 1 0,4 1-1448,1 4 1,-4-6-836,1 1 1898,3-7 0,-6-14 1,2-4-1,-7-7 1,-6-6 407,-3-4 0,-2-13 0,0-4 0</inkml:trace>
  <inkml:trace contextRef="#ctx0" brushRef="#br0">3356 16633 8259,'0'-36'-89,"-2"1"417,-2 7 0,2 6 0,-4 4 858,-1 7 0,6 11-355,-4 10-568,3 9 1,2 4 0,0 12 0,2 6 0,3 6 99,4 4 0,4 6 1,1 5-1,0-2 15,0-2 0,2-1-445,3 0 0,3 3 0,7-2 0,-1-4-721,1-4 1,4-2-2018,0-6 2578,13-5 1,-8-2 0,11-7-1</inkml:trace>
  <inkml:trace contextRef="#ctx0" brushRef="#br0">21498 16633 8709,'-43'8'-284,"0"0"0,1-5 0,-1 3-343,0 2 793,7 2 1,-5 4-1,5 0 1,-1-1-1,4-2 1,3-3-1,2-2 1,1-3-1,3-1 1453,5-2 0,8 0-688,2 0 1,7 0-582,2 0 1,6 8 0,10 6-1,3 10 387,5 7 1,3 7-337,1 10 0,1 2 1,-1 9-1,2 2-39,3 6 1,-3-6-1170,3-4 637,4-13 0,-1-12 0,10-13 0,4-14 0,9-20 0,6-26 1,-29 10-1,-1-6-263,2-7 0,0-3 1,4-6-1,0-2 149,0-6 1,-1-1-1,-1 3 1,-1 0-1,0-5 1,-2 0-1,-1 1 1,-2 1-820,-1 1 1,-2 0 0,0-2 0,0 0 1102,1 1 0,0 1 0,-2-2 0,0 1 0,2 0 0,0 1 0,-2 1 0</inkml:trace>
  <inkml:trace contextRef="#ctx0" brushRef="#br0">22209 15723 8419,'-49'15'46,"6"-1"1,0 0-1,10 0 929,8 0-544,4-6 0,15 3 0,8-7-27,10-6 0,10-9 0,11-10 0,7-2-145,6-7 0,6 0 1,10-8-1,5-3-69,-30 18 1,1 0 0,4-2 0,1-1-1214,4-2 1,1-1 1058,6-2 1,2-1 0,6-3 0,1-2 0,-14 9 0,1-1 0,1 0 0,4-1 0,2-1 0,0 1 0,4-2 0,2 1 0,0 1 0,1-1 0,2 1 0,0 0 0,-1 1 0,1 0 0,0 1-50,-1-1 1,0 0 0,-1 1-1,1 1 1,-1 0 0,0 1-24,0-1 0,-1-1 1,0 2-1,-7 3 1,0 1-1,-1 1 1,-1-1-1,0 1 1,-1 1-1,21-8 1,-2 0-401,-5 1 1,-2 1-1,-1 1 1,-1 1 288,-6 0 0,-1 0 33,-4 5 1,-2 0-1,-7 2 1,-1 0-1,23-10 1,-12 5-1,-12 6-280,-11 5 0,-17 9 1,-19 2 80,-16 8 1,-19 6 51,-16 5 1,-2 2-1,-6 3 1,1-6-321,-1-2 0,6-6 395,3-1 0,7-6 1,12 1-1,9-8 1041,7-5 0,12-5-803,4-5 1,10 3-1,7-3 1,11 3 690,10 2 1,8 0-384,6 0 1,4 6-1,6 3 1,-1 5 467,1 5 0,-6 9-392,-4 10 1,-12 9-1,-11 5 1,-15 4-123,-10 6 0,-20 2 0,-14 7 1,-9 0-386,-8 0 1,-5-7-743,-4-2 545,8-4 0,-15-1 1,10-1-1</inkml:trace>
  <inkml:trace contextRef="#ctx0" brushRef="#br0">26701 12397 8370,'-8'-21'0,"-3"5"444,7-3 6,-1-3 0,5 7 0,0-4 1,0 3 189,0 2 0,2 6 0,1 4 0,3 9-331,2 9-271,-5 1 1,8 13 0,-5-1 0,2 6 0,2 3 0,-2 2 0,-2 0-246,0 0 0,-3-5 0,5 5 1,-1 0-370,-4-1 0,-2-3 61,-1-5 1,0-1 0,-1-1 156,-4-3 0,2-10 422,-7-9 0,7-5 0,-3-7 0,1-7 218,1-8 0,-1-6-104,5-6 1,0 3 0,1-7 0,3-2 92,0-1 1,7-1-31,-1-1 1,4-4 0,3 1 0,4 5 150,1 6 1,-3 5-205,5 2 1,-2 2-1,3 7 1,-3 10 117,-1 6 1,-2 4-217,-5 4 1,0 8 0,-1 7 0,-2 2-176,-2 4 0,-4 0-90,5 3 1,-7 4 0,3 0 0,-1-3-620,0-5 0,-1 2 222,-4-3 0,0 1 0,0 1 0,0-4-874,0-2 0,2 4 1446,3-5 0,-4 6 0,5-3 0</inkml:trace>
  <inkml:trace contextRef="#ctx0" brushRef="#br0">27341 12226 8370,'0'-24'22,"0"1"0,0-1 322,0 2 1,0 1-1,0 7 1609,0 0-1506,0 0 1,-1 6 0,-3 5 0,0 6-10,1 6 1,1 6-224,2 3 1,0 0-1,0 7 1,0 4 196,0 2 0,0 2-207,0-4 1,0 4 0,2 2 0,1-1-806,1 1 1,6-6-7,-5-6 0,6-5 0,-3 2 0,1-2-215,1-4 0,1-3 716,8-11 1,-4-6-1,6-5 1,-2-8 74,0-10 1,0-4 100,-5-5 1,0-5-1,0 2 1,1-4-324,-1-1 0,-2 1-51,-2 3 1,1 4 0,-5 2-1,1 2-926,-1 8 1229,-1-3 0,1 13 0,2-4 0</inkml:trace>
  <inkml:trace contextRef="#ctx0" brushRef="#br0">27768 12056 8370,'0'-10'288,"0"1"1,0-2 1148,0-2 1,1-1-565,4-1 0,3 8-703,6 2 1,-1 6-1,-2 7 1,-2 8 56,2 5 1,0 2-344,-1 6 0,3-1 0,-6 2 1,1 2-279,-3 1 0,1 0 92,-1-4 0,0-6 0,-5-1 0,0-1-608,0-4 763,0-1 0,0-11 0,0-8 342,0-10 1,1-11 21,4 1 0,-3-9 0,4-3 0,-1 1 191,0-1 1,4 2-274,-4 4 1,6 1-1,-3 1 1,1 5 147,1 8-262,-1-1 1,5 15-1,-1 2 1,-2 11-162,-1 9 1,-3 5-79,3 1 0,-2 0 0,-5 1 1,2-1-209,-2 1 1,-2-7 237,-1-3 0,0-3 113,0-2 1,0-8 233,0-6 1,0-8-1,2-11 1,1-4 135,2-4 1,4-8-52,-4-3 1,6-1 0,0-1 0,5 2 103,3-1 1,2 4-251,-2 2 1,-2 4-1,5 6 1,-1 5 40,-4 7 0,-1 6-107,-2 10 1,-1 9 0,-2 10-1,-3 5 50,-2 4 1,-1-2-431,-5 7 0,0-5 1,0 2-1,0-3-788,0-5 1,0-2 549,0 3-163,0-6 0,-2-1 0,-1-10 749,-2-6 0,-6-13 0,3-14 0</inkml:trace>
  <inkml:trace contextRef="#ctx0" brushRef="#br0">28692 10904 8370,'5'-36'39,"-1"2"1,1 6 411,1 4 1,-2 4 580,5 6 0,-4 6 1,3 5-1,-2 6-228,-3 6 0,-1 10-277,-2 5-436,6 9 1,-4 3-1,4 7 1,-1 1 0,1 4-1,0 7 1,2 7 2,0 4 1,-5 11-175,2-6 1,-2-29 0,0 2 0,0-1 0,-1 1 0,0 0 0,-1 2-391,0-1 1,0 1-1,-1-2 1,0-1 276,0 33 1,0-2 0,0-15 0,-2-9-94,-3-10 1,4-15 265,-4-6 0,-1-11 0,1-8 155,2-8 0,1-11-91,2-5 1,0-4-1,2-5 1,3-5 47,4-3 0,4-7-142,1 1 1,5-2 0,2 3 0,-1 0-137,1 5 1,2 5 185,-4 7 1,2 7-1,-4 3 569,2 4 1,-2 13-362,-7 7 1,-4 12 0,-6 7 0,-1 4 220,-4 5 0,-3-1-418,-6 6 0,-2 0 0,-1 3 0,-4-2-733,-1-1 1,0-6-999,-2 1 1193,4-3 0,1-2 1,0-1 526,1-3 0,-4-3 0,0-7 0</inkml:trace>
  <inkml:trace contextRef="#ctx0" brushRef="#br0">29047 11999 8464,'2'-21'387,"3"-1"1,6-2 1019,6 1 1,7-3-899,9-7 0,-1 2 1,5-6-1,3 3 222,1 2 1,2-3-513,-1 2 1,-1-2-1,-4 5 1,-9 0 201,-7 3-267,-6 8 0,-8 0 0,-7 10 1,-10 4-193,-7 4 0,-5 2-34,-7 4 0,1 8 1,1 7-1,3 4-340,5 6 1,-1-2 35,1 5 1,5 4 0,6-1 0,2 0-564,2-2 0,3-4 534,1-2 1,1-1 0,4-3 0,6-7-116,7-6 0,5-6 353,10-10 0,8-6 1,7-13-1,-2-9 210,-2-6 1,-3-6 136,-3-2 0,0-2 0,-10-3 0,-6 6 563,-4 7 1,-10-1 148,-4 7 1,3 6 26,-3 8 1,-4 16-656,-4 8 1,-1 12 0,5 7 0,0 4-245,0 5 1,0-1-88,0 6 0,5-2 0,-1 2 0,1-5-233,1-3 1,-4-1 0,3-1 0,-4-1-439,-1-3 1,-1-10 516,-4-9 1,2-4 0,-7-4 0,1-6 203,1-10 1,-3-8-40,6-6 236,1-4 0,4-7 0,0-3 0,0-5 0,3-5 0,5-5 0,9-3 824,8 1 1,2-4-1065,11 6 0,-2 8 0,4 12 0,-4 10-16,-1 12 1,-2 7-1922,-4 13 1143,-7 13 0,-2 2 1,-7 15 853,-4 4 0,4 2 0,-5 7 0</inkml:trace>
  <inkml:trace contextRef="#ctx0" brushRef="#br0">30967 10918 8223,'0'-14'726,"0"0"177,0 0 1,-7 6 0,-2 5 0,-4 7-217,-1 10 1,0 13 0,0 13-1,-2 4-492,-3 3 1,3 7-1,-3-3 1,3 1-581,2 0 1,5-6 0,1 0 0,1-9-475,4-8 0,3-13 530,5-12 1,3-2-1,6-5 1,2-7-134,3-9 0,-8-12 458,3-7 0,-3-3 1,2-2-1,-2 1 638,-2-1 0,-6-4-197,2-1 0,-3 1 0,-2 4 0,0 2 0,0 3 0,0 5-86,0 9-656,0 4 0,0 10 1,0 10-2717,0 14 2550,6 10 0,-3 6 471,7 3 0,6 4 0,6 5 0</inkml:trace>
  <inkml:trace contextRef="#ctx0" brushRef="#br0">31024 11203 8350,'-8'-15'648,"3"1"1,3-5 490,2 0 1,8-11-806,6 2 0,4-12 1,9-2-1,4-11 501,4-7 0,3-6-703,-17 29 0,1-2 0,-1-1 0,0-2 0,1-4 1,-1-3-1,0-2 0,-1-2-404,-1-2 0,0 0 0,-2-1 0,-1-1 270,-3 3 0,-2-1 1,0 2-1,-2 1 0,-2 6 1,-1 3-1,2-25-128,-8 19 0,-6 19 389,-9 11 0,-4 10 0,0 2 0,2 3-1,1-1 1,2 2-265,0 8 1,1 10-1,2 14 1,3 9-173,2 8 1,1 12-10,5 13 0,0-31 0,0 2 0,0 4 1,0 0-1,0 0 0,0 1-399,0 1 0,0 0 1,0 1-1,0 0 294,0 1 0,0 0 1,0 2-1,0 0 1,1 0-1,0-1 1,0-2-1,1 0-279,0-3 0,1-1 0,2-2 0,1-2 113,3 35-174,-3-7 1,6-26 348,-8-10 0,-1-23 0,-6-21 0,-3-15 217,-2-10 0,3-5 696,-4-2-325,6-6 0,-4 0 0,9-3 0,3 3 0,4 2 0,5-1 0,5 4 1574,5 5 0,4-1-1492,6 7 1,4 5 0,9 6 0,5 3-116,3 6 1,-3 5-1041,1 8 275,-8 0 493,-2 0 0,-3 9 0,-7 4 0,-2 3 0,-1 3 0</inkml:trace>
  <inkml:trace contextRef="#ctx0" brushRef="#br0">28052 13577 8365,'-6'-30'113,"-4"0"1,-2 0 0,-1 4-1,2 6 1,1 7 477,-1 7 0,-3 11 1,-3 6-1,-4 6-385,-1 7 1,-2 9 0,-2 5-1,0 1 1,4 1 0,2-2-452,2 1 0,4-2 0,5-1 1,4-1-180,3-4 1,4-7-1,4-7 1,8-4-64,8-4 1,5-5 453,2 0 1,6-2-1,1-2 1,2 0 202,0 0 1,-2 0-39,2 0 114,-10 6 1,-4 2 0,-8 8 0,-5 1 0,-5 4 0,-9 1 0,-10 5 707,-9 4 0,-9-1-920,-2 4 1,-7-4 0,2-2 0,-1-1-61,1-3 1,0-1-515,9-9 1,-1 2 0,11-11 0,4-3-1871,4-6 2410,4-3 0,7-14 0,0-1 0</inkml:trace>
  <inkml:trace contextRef="#ctx0" brushRef="#br0">28436 13904 8365,'0'-19'0,"0"0"0,0 1 385,0 3-150,0 0 1,5 1-1,-1 0 1,0 0 0,-4 1-1,-5 2 1,-5 3 649,-2 2 0,-4 1-491,-3 5-261,3 13 1,-11-2-1,4 12 1,-3 3-1,1 1 371,1 1-597,7 7 1,-2 0 0,10 4 0,4-3 0,3-1-1782,2-3 1649,0-2 1,2-3 0,4-4 0,7-4 0,6-5-225,3-4 0,-3-5 1,4-10-1,3-6 358,1-7 0,-5-4 258,-3-6 1,-4-1 0,0-1-1,-3-1 861,-2-2 1,1 0-236,-6 4 0,-1 7 1,-4 1 1111,0 1-1679,0 4 0,7 5 0,2 14-710,4 10 1,1 6 41,0 0 0,2-3 0,1 4 1,4-1-1683,1 0 0,-5 0 2124,2-5 0,-3-6 0,-2-2 0</inkml:trace>
  <inkml:trace contextRef="#ctx0" brushRef="#br0">28663 13705 8365,'0'-10'2084,"0"1"-1603,7 6 1,1-4 0,4 9 0,-1 4 170,-1 8 0,-1 2-663,5 8-23,1 6 0,-1 0 0,-1 5 1,-2-2-1,-3 0-559,-2-1 1,-1-2 0,-5-4 0,0-2-1976,0-5 1631,0-9 848,0-4 0,0-8 0,0-4 0,0-8 1,0-8-1,0-5 0,0-3 130,0-3 0,4 3 354,1-4 1,6 4-1,-1 2 1,2 1 543,2 3 1,1 5-653,-1 10 0,2 3 0,-1 7 1,1 4-173,-3 4 0,-2 10-114,3 5 0,-6 5 0,-2 2 0,-1 2-287,0-1 0,0-7-636,-5-1 627,0-7 0,4-1 0,1-10 174,-2-4 0,-1-7 0,-2-14 0,1-4 97,4-4 1,-2-3-84,7-4 332,-1-2 1,4-2 0,0 0 0,-1-1 0,4-1 158,0 2 0,0 8 0,-2 8 0,0 3 185,0 7 0,-1 7-484,-4 14 1,-1 7 0,-5 14-1,2 2-191,-2 1 1,-1 5-131,-2-5-2257,0 0 2493,0-4 0,-6-1 0,-2 1 0</inkml:trace>
  <inkml:trace contextRef="#ctx0" brushRef="#br0">29687 13378 8365,'-1'-24'65,"-3"2"0,0 1 2043,0 4-1476,-3 1 1,3 8 0,-4 5 0,1 6 0,0 8 736,1 7 0,1 4-862,5 6-282,0 7 1,0 6 0,2 8-1,1 0 1,3 2 0,1-1-1,0 4-1463,1 1 1,2 7 670,4-1 1,-4 6 0,-3-6 0,1-2-816,0-6 1,-5-1-1398,2-9 2779,-3-10 0,-9-12 0,0-7 0</inkml:trace>
  <inkml:trace contextRef="#ctx0" brushRef="#br0">29673 13520 8365,'14'-71'0,"2"1"0,3 4 559,3 9 0,6 6 0,1 12 0,-1 9 0,1 8 0,-2 9 0,-2 7 1036,-1 4 0,-7 5-1325,2 7 1,-5 6 0,-3 14 0,-3 5 69,-2 7 0,-2 1-501,-9 4 1,-3 2 0,-8 0 0,-3 2-760,-5 2 0,-2-4 186,-3-1 0,5-6 0,1-4 0,-3-5-1125,0-3 0,3-9 1859,5-7 0,-5-6 0,1-8 0</inkml:trace>
  <inkml:trace contextRef="#ctx0" brushRef="#br0">30071 12766 8421,'0'-22'49,"2"-3"121,2 6 472,-2 0 0,11 6 0,-4 7 1,2 11 909,-1 12 1,-4 16-1446,-6 10 0,-6 8 0,-4 10 0,-3 6-44,-1 2 1,0 7-241,0 0 1,7-35 0,0 0 0,-6 38-1,3 0-478,6-3 0,2-12-227,2-7 659,0-13 0,11-17 0,5-12 0,6-11 1,7-8-53,2-11 330,9-12 1,-4-9 0,5-8 0,-3-2-1,-5-3 91,-3-1 1,-1-3 0,-1-3 0,-1 0 65,-3 4 1,-9-2-62,-5 7-15,-7 6 0,3 3 0,-9 11 0,-5 10 0,-8 9 1119,-4 6-971,3 9 0,-9 7 1,6 11-1,-1 7 1,1 6 426,2 3-875,2 8 0,2-5 0,2 3 1,2-2-1,5-3-345,4 1 222,1 0 0,1-7 1,4-5-1,6-5 0,7-9-1954,5-6 2019,4-5 0,3-12 0,3-6 1,4-9-1,2-9-200,4-5 399,-4-3 0,10-4 0,-6-1 0,-2 0 0,-2 2-511,-1 3 241,0-9 0,-1 11 0,-4-9 293,-3 6 0,-2 1 0,1-5 0</inkml:trace>
  <inkml:trace contextRef="#ctx0" brushRef="#br0">30967 12610 8314,'0'-14'620,"-7"0"1491,-2-1-1014,3 1 0,-1 8-501,7 6 1,7 8-254,2 11 1,5-2 0,4 8 0,2 4 295,2 2 1,0 7-253,2-5-295,3 7 0,-10-4 0,5 5 0,-3-1 0,-4-2 16,-4 1 1,-10 2 0,-1 2-1,-11-2-101,-11-3 0,-3 0-732,-13-10 1,0 2-1,-5-9 725,1 1 0,5-11 0,3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4664 8942 18155,'9'0'-978,"1"0"0,1 0 732,2 0 0,-6-1 0,-3-3-304,-8 0 1,-8-1 554,-7 5 86,0 0 1,5 0 0,-1-2-1,1-1 1,-2-2 0,-1 2-1,-2 2-14,2 1 1,1 0-1,3 1 1,1 2 91,-3 2 1,9 0 0,-8-5 0,1 0 138,1 0 0,-3 0-141,1 0 0,5 0 0,-1 0 0,-1 0 406,-1 0 1,2 0 1016,1 0-1369,5-6 0,-7 2 1,5-3-755,-2 0 120,5 2 0,-2 1 217,10-1 1,-2 0 0,7 5 409,1 0 1,-3 0 0,1 0-11,2 0 0,2 5-185,1 0 0,-5-1 0,1-4 0,1 2 8,2 3 0,1-4 33,0 4 0,0-2 0,2 0 0,3 2 290,5-2 1,3-1-141,1-2 1,2 0 0,3 0 0,5 0 165,3 0 1,2 0-345,-1 0 1,7 0 0,2 0 0,1 0 31,0 0 1,-1 0-4,1 0 0,2 0 0,-7 0 1,-1 0 37,-2 0 0,-8 0-8,-2 0 0,-1 0 0,-3 0 0,-5 0 70,-3 0 0,-1 0-53,-2 0-88,3 0 1,1 0-1,1 0 1,1 0 0,2-2-3,2-2 1,4 2 0,2-3 0,-1 4-20,1 1 0,3 0 43,-5 0-50,7 0 0,-9 0 0,6 0 1,-3 0-1,-2 0 0,0 1 0,-2 2 15,-2 2 0,4 0 25,-9-5 1,-2 0 0,-1 0 0,-1 0 75,0 0 0,5 0-48,-5 0 1,2 0 0,-2-2 0,4-1 8,4-2 1,2-4 305,-1 4-401,7 0 0,-2 1 0,6-1 0,2 0 0,-1 1 0,-1-1 0,-1 2-48,0 1 1,-1 2 90,1 0 1,1 0-1,-6 2 1,-1 1-57,-2 2 0,1 4-193,-2-4 266,2-1 0,-8-2 0,5 1 1,0 2-1,1-2 0,-1-1 0,1-2 103,-1 0 0,2 0-227,3 0 1,-1 0 0,4 0-1,1 0 22,-1 0 0,-3 0 63,5 0-18,0 0 0,5 0 0,-1 0 0,1 1 0,0 2 0,-1 2 0,1-2 8,0-1 0,4-2 118,0 0 0,2 0 0,-3 0 0,1 0 37,-1 0 0,5-2-74,1-2 1,0 0 0,3-3 0,2 0-15,-3 4 0,3 0 0,-7 0 1,4-2-4,3 2 0,-10 1-22,5 2 0,-6 2 0,-3 1 0,1 2 5,4-2 1,-4-2 28,3-1 0,-7 0 1,-2 0-1,3 0 60,5 0 0,-5 0 69,6 0-181,-6 0 0,10 0 1,-4-1-1,4-2 1,-1-2-22,-3 2 1,2 1-1,-1 2 1,-1 0-46,2 0 1,-5 5 0,4 1 0,-2 2-20,1 3 1,0-3 112,10 2 0,-8-2 1,8 3-1,-2-3 43,1-2 1,2-1 67,4-5 1,-2 0 0,5 0 0,-1 0-38,1 0 1,1 0-1,4 0 1,-4-2-28,-4-3 0,-2 4-56,2-4 1,-2 3-1,4 2 1,-2-1-3,-7-4 1,7 3 0,-5-2-1,1 2 37,1 2 1,-2 0-31,-1 0 0,1 0 0,0 0 0,2 0 39,2 0 1,-2 0-58,2 0 0,4 0 0,1 0 0,5 0 2,5 0 0,-3 0-32,3 0 24,-4 0 1,6 0 0,2 0 0,-38 0 0,-1-1 0,-1-1 0,0 0 0,34-2 0,-6 0 105,-6 3 0,1 1 10,-1 0 0,-5 0 1,-7 0-1,-1-2 429,-3-2 0,-2 2-227,-1-3-205,-7 4 1,4 1 0,-7 0 0,-2 0 0,-1 0 0,-3 0-139,-3 0 265,-3 0-170,-7 0 0,-6 1 0,-2 2-225,0 2-93,-4 0 0,11-5 652,-4 0-219,-3 0-132,7 0 0,-10 0 1,5-2-443,-2-2 1,4 0-725,-5-5-530,6 6 336,-10-4 0,7 7-1237,-3 0 1735,-4 0 0,10 7 0,-4 1-2097,1 0 2086,1 4 0,5-5 1,1 4 660,-1-2 0,0 7 0,0 6 1</inkml:trace>
  <inkml:trace contextRef="#ctx0" brushRef="#br0">4977 10350 19695,'-5'-15'-1309,"0"1"0,-6 0 0,3 0 0</inkml:trace>
  <inkml:trace contextRef="#ctx0" brushRef="#br0">4962 10264 19329,'0'-14'-754,"0"0"0,0 4 0,0 1 0,0-2 765,0-2 58,0-1 0,0-2 1,0-1-1,0-2 1,0 0-1,0 0 0,0 0 0,0 2 1,0 1-1,2 2 1,1-1 147,2 1 0,0 0-137,-5 0 0,0-1 1,-2 1-158,-3 0 1,-3 0-8,-6 0 0,-5 6 1,-1 3-1,-4 3 316,-6 2 0,0 0-56,-8 0-148,0 7 1,-4 5 0,-3 10 0,-2 4 0,-4 5 476,1 4-405,-6 3 1,11 5 0,-6-1 0,2 1 0,3 1 68,2 4 1,8-3 0,3 8 0,4 0 480,5 3 1,-1 2 523,6 4-1108,7-4 0,-1 11 0,5-1 0,0 5 0,3 1 0,4-3 1,1-3 102,0 0 0,0-3-245,0 1 1,6-7-1,5-1 1,5-6-423,3-3 0,6-1 168,-1-6 1,3-5 0,1-3 0,1-2-180,-1-4 0,5 3 404,0-13 1,1 0 0,-6-9-1,1-6 281,-1-6 0,0-6 262,1-10 0,-1-10 1,1-10-1,-1-7 49,1-6 0,-1-10-493,0-4 0,-1 0 1,-1-4-1,-4-4 115,-2-3 0,-10 36 1,-1-1-86,-1-2 0,-2-2 1,-1 3-1,-2 0 1,0-3-1,-1 1 0,-1 3 1,-2-1-132,-1 3 0,-1 0 0,0-39 33,-6 3 1,1 16-1,-3 3 1,1 11-641,-1 8 0,-6 7 57,-2 12 1,-6 1 0,1 14-1,-1 0-127,1 3 1,-1 1-106,6 0 0,0 0-535,4 0 1393,8 6 0,13-4 0,10 4 0</inkml:trace>
  <inkml:trace contextRef="#ctx0" brushRef="#br0">6640 9824 17332,'0'-37'-339,"0"-2"1,0 6-1,-1 1 1,-3 2-1,-2 3 415,-2 3 0,-6 4 0,-7 7 0,-1 4 0,-5 4 1,-3 3 512,-3 2 0,-11 7 0,1 4 0,-2 6-139,-4 7 1,0 4 0,-7 5 0,3 5 60,-1 3 1,-3 4 102,10 2-603,-7 4 1,10 5-1,-4 1 1,6 2 0,4 1-1,5 3 1,4 3 107,5 7 0,5-2 4,10 5 1,3-3-1,6-1 1,0 6 166,0-36 0,0 1 0,0 36-2246,0 1 1832,6-5 1,-3-3 0,7 3 0,1 0-1,3-2 1,5-5 0,5-8-487,2-6 0,11-1 356,5-5 0,9-2 0,11-8 0,4-5-13,3-3 0,6-2 205,-35-13 1,0-1 0,36 12 0,-34-13 0,0-2 0,-2-1 0,-1-2-100,35 3 1,-6-5 126,-2-6 1,-12-13 0,-2-7 0,-8-10 606,-6-8 1,-3-11-261,-7-8 1,-7-1 0,-7-9 0,-7-1 459,-6-1 0,-2-12-723,-1 36 0,-1 0 1,-1 1-1,0 0 1,-3-6-1,-2 0 1,1 1-1,-1-1-388,0-2 0,-1 1 1,-3 0-1,1-1 186,0-2 1,0-1-1,-1 7 1,-1 2-1,-1 0 1,0 2-1,0 4 1,-2 2-344,-16-30 0,-6 11 36,1 10 0,1 9 1,1 5-1,0 4-698,-1 6 1,4 2 1124,-5 7 0,11 1 0,1 4 0,4 4-1739,4 4 950,2-6 1,10 10 364,6-3 0,13 10 456,10-1 0,-2 4 0,-1 1 0</inkml:trace>
  <inkml:trace contextRef="#ctx0" brushRef="#br0">9384 10207 16986,'-28'-50'-1817,"6"1"1,4 8 0,7 3 507,6 5 1666,10 3 1,1 1 0,6 2 0,-5 4 0,0 2 0,-4 2 0,-3 0 231,-5 2 0,-3 6-268,-6 1 1,-6 7 0,-4-2 0,-3 4 497,-1 1 0,-7 1-453,-3 4 0,2 9 0,-2 10 0,-2 5 99,-1 4 0,-2 5 637,1 9-909,-1 4 0,-1 7 1,0 4-1,1 4 1,7 3-226,4 3 0,17-34 0,2 1 0,-1 2 0,1 2 0,0 1 0,2 2 74,1 1 1,1 0-1,4 1 1,1-2-770,1-6 0,1 0 811,1 2 0,0 0 0,1 31 1,2 2-1,4-3 0,7-6 1,6-5-1,3-2 195,3-2 1,8 3-196,5-3 1,-1 1 0,1-10-1,1-1-39,2 2 1,0 0-184,-3 3 1,-3-5-1,-7-9 1,1-5-115,-1-3 0,1-9 509,-1-7 0,2-14 0,3-14 0,7-13 513,6-14 1,4-8-204,-21 15 1,-1-3-563,0 1 1,1-2 0,2-7-1,-1-2 1,2-1 0,0 0 0,-1-3-1,-1-1 1,1-2 0,-2-1-1,-1-2 1,-2-1 0,0-3 0,-1-1-249,-2-4 1,-1-1 0,-1-3 0,-1-2 65,3-4 1,-3 0-1,-5 7 1,-2 1-1,3-1 1,0 2 0,-3 8-1,-2 3-199,-2 6 1,-1 3 0,2-32-151,-6 18 470,-15 15 1,-4 11-1,-16 16 1,-3 5-1,-9 4 1,-7 6-1,-6 5-737,-1 9 1,-11 5 366,-3 14 0,34-15 0,-1 0 1,-37 16-1,38-14 0,0 0-1051,-32 17 1,4 5 1476,8-5 0,-2 4 0,4-3 0,5 4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12683 9724 12560,'-15'-6'-226,"6"3"1,-1-7 0,-1 1-1,0-1 474,2 1 1,-2 4-1,5-3-69,-2 2 1,3-4-1,-5 5 25,-1 2 0,-1 2 0,-3 1 0,0 1 102,-4 4 0,-3-2 1,-8 7-1,-4 1-84,-3 1 1,-9 3 0,-3 0 0,-2 4 173,-3 5 1,-1-2-348,-2 2 0,5 0 1,2 4-1,1 0 58,3 1 1,8-5 432,5-1-503,9 1 0,5 4 0,8 1 0,3-1 1,0 2-1,2 2 0,0 3 144,2 1 1,3 3-212,1 9 0,-5-2 0,0 4 0,1 2-94,-3 4 0,4-3-304,-6 9 388,6-4 0,-4-2 0,7-3 0,0-2 0,0-1 0,2-1 0,3 0-104,4-3 0,4-2 76,1-1 1,6 0-1,3-1 1,0 1 108,1 0 1,1-1 0,7 1-1,3 0-3,1-1 0,-3-5-78,5-4-14,0 3 0,5-6 1,1 5-1,2-4 0,1-1-253,-1-3 139,-2-8 0,3 2 0,4-9 0,1-2 0,3-5 0,-2-7 0,-1-7-152,-2-10 0,-2-8 499,4-6 1,-6 1 0,1-4 0,-3 1 230,-1 3 1,-5-2-272,0 0 0,-7 1 0,2 5 0,-3-1 145,-1 1 1,-2-1-78,-4 1-237,-2 0 0,-5-6 0,1 0 1,2-3-1,-2-2 0,-1-2 0,-2-2-274,1 1 1,-1-1-10,0 0 228,0-6 1,-4 7-1,-2-3 1,0 6 0,-2-1-1,0-2 1,-3-2-186,-1 1 1,-2-1 487,0 10-217,-6 1 1,-4 3-1,-9-1 1,-4-1-1,-4 4 1,-3 4-1,-4 2-51,-3 0 0,-4 3-24,-2-5 0,0 5 1,2-3-1,2 0-74,1 0 0,6-3 0,1-7 0,7-1-214,10 1 0,6 1-89,8-3 0,8 4 0,6-1 0,11 4-598,11 3 0,6 7 1049,14-2 0,4 3 0,12 2 0</inkml:trace>
  <inkml:trace contextRef="#ctx0" brushRef="#br0">12526 7634 8528,'-1'-14'-130,"-2"0"1,-2 0-1,2-1 1,1 1-1526,2 0 1777,0 0 0,2-5 0,1 0 0,3 0 0,0 0 201,1 0 0,2 0 0,-4 5 0,-2 0 207,-1-1-81,-2-5 0,0 4 1,0-3-1,-2 5 321,-3 4 0,-3-1-595,-6 7 1,-2-1 0,-1 5 0,-3 0 199,-3 0 1,-5 1-317,-5 4 0,-8 3 0,0 8 0,-7 3 56,-2 4 1,-2 6-57,-5 4 0,1 3 0,3 7 0,1 1 19,-2 4 0,0 2-1253,2 7 1187,9-6 0,5 4 1,8-3-1,5 5 1,5 3 153,7 2 1,5-1 0,8-2 0,0 1 22,0 1 1,2 4-160,2-8 1,4 1-1,8-9 1,3 0-47,5 0 1,4 3 162,5-4-194,-3-7 0,16-2 1,-2-6-1,7 1 1,6-3-49,3-2 1,8 1 0,-2-11 0,4-2 57,1-1 0,-31-9 0,0-2 52,0 1 0,1-2 0,2 0 1,-1-2-1,34-2 0,-2 0 302,-1 0 1,3-11-1467,0-3 1309,-7-3 1,-1-2 0,-6-2 0,-2-1-1,-2-3 270,-1-2 0,-11 3 0,-5 0 0,-3-1-244,-2-2 1,-6-1-333,-1-1 207,-1 7 1,-12-5-1,3 4 1,-5-6 0,-3-2 191,-1-2-276,-1-1 0,1 0 0,-3-6 0,0-4 0,-4-3-390,-2 1 355,-1-5 0,0 1 0,0-9 0,-1-1 1,-4 0-1,-4 5 0,-6 7-37,-4 9 0,-9 0 58,-10 5 1,-3 7-1,-2 9 1,1 3-354,-1 6 0,-7-4-102,-7 4 1,0 2 0,-5 3 0,4 2-1122,1 2 0,5 0 489,0 0 1124,6 0 0,-6 5 0,9 0 0,7-2 0,4-2 0,4-1 0</inkml:trace>
  <inkml:trace contextRef="#ctx0" brushRef="#br0">26488 3824 8485,'0'-42'-50,"0"4"1,0 1 0,0 3 0,0 2 0,0 2 0,0 3 0,0 3 2248,0 5-1913,0-3 0,0 7 0,0-4 0,0 3 0,-1 2 0,-3-1 0,-2 3 0,-2 2 616,-3 6 0,-2 2 0,-2 4-637,-4 2 1,3 10-1,-5 10 1,2 5 3,0 4 1,-6 5-144,1 9 0,2 4 0,0 7 0,2 4 76,2 4 1,-2 11-235,10-34 1,1 0-1,-1 0 1,1 1-1,1 2 1,2 1 0,-1-1-1,1 1-208,1 0 1,1-1 0,-2-1 0,0 0 90,4 3 0,0-1 1,-1-5-1,1-2 0,2 39 1,0-11-147,0-11 1,0-2-36,0-7 0,-2-7 0,-1-8 0,-1-5-605,0-4 1,3 1-1676,1-6 1425,0-6 0,-5-10 1185,0-13 0,-6 1 0,3-12 0</inkml:trace>
  <inkml:trace contextRef="#ctx0" brushRef="#br0">25536 3966 9403,'-19'-69'-222,"0"6"0,1 9 605,2 10 1,4 17 614,2 3 1,-1 7 0,7 3 1388,0-1-1551,3 8 0,1 2-132,0 10 1,6 7-509,4 7 0,-3 6 0,3 1 0,1 4-47,2 3 1,-1 6-361,-2-1 0,2 8 0,-2 3 0,3 2-1239,1 2 1,0-2 532,0 1 0,2 2 1,3 7-1,5 6-2564,2 2 3476,3 2 0,6 0 0,1 0 0</inkml:trace>
  <inkml:trace contextRef="#ctx0" brushRef="#br0">26616 4635 8210,'-22'0'724,"1"-7"1511,7-2-639,6-4-1328,15-1 1,4 4 0,12 3 0,4-1-1,5 1 1,6-1 0,1 2-186,-1 0 0,6-4-900,-6 6 531,7-1 1,-17 5 0,0 0 0,-7 1 0,-7 4-1282,-4 5 1,-6 9 0,-10 4 1566,-8 4 0,-13 8 0,-9 1 0</inkml:trace>
  <inkml:trace contextRef="#ctx0" brushRef="#br0">26701 4862 8210,'-28'21'68,"6"-6"1,4 4 0,7-3 928,7-2-359,2-6 1,8 3 0,5-6 0,7-3 532,6-6 1,4 1-904,5-6 1,3 4 0,6-3-1,-3 0-39,-1 0 1,-2 4-636,2-6 1,-3 2 0,-7-1 0,1 4 405,-1 3 0,1 2 0,-1 0 0</inkml:trace>
  <inkml:trace contextRef="#ctx0" brushRef="#br0">27725 4350 8221,'-6'-14'3,"4"-2"0,-4-1 1,1-2-1,0 2 1,2 1-1,2 1 830,1 1 1,0-2-1,0-1 121,0-2 1,1 0-1,2 5 539,2 0-1080,0 0 1,-5 7-1,0 7 1,0 8-1,0 6 151,0 5 1,5 3-1,-1 7 1,-1 2-281,-1 7 1,-2 2-272,0 12 1,0-3 0,0 6 0,0 4-293,0-1 0,0 5-318,0-1 0,0 0 0,0-6 0,-2 0-969,-2-4 0,2-10 691,-3-8 0,2-6 0,0-4 0,-3-5-563,-2-4 0,3-7 1438,-4-3 0,-7-3 0,-6-2 0</inkml:trace>
  <inkml:trace contextRef="#ctx0" brushRef="#br0">27753 4165 8257,'23'-64'78,"3"2"0,-2 11 0,5 9 664,4 7 1,-2 7-78,7 4 13,0-3 1,5 11 0,-1-1-1,0 6 1,-5 6 1429,-3 4-2242,-4 1 0,-10 6 1,-6 3-1,-7 4 1,-9 3-1,-6 4 1,-8 7-147,-4 5 0,-10 1-108,-8-5 1,3 1 0,0 1-1,4 0-535,2-2 0,1 2 636,14-11 1,-2 2 0,11-4 0,2 2 76,2-2 0,8 1-145,8 1 451,11-3 0,12 6 0,10-5 0,4 4 0,2 1 156,-2 3 1,-5-3-1,-9 2 1,-8 0 502,-9-2 0,-12 3-107,-18-6 1,-15 5-1,-20-5 1,-10-2 152,-6-1 1,-2-4-722,5-2 1,5 1 0,2-6 0,2-2-529,7-2-192,5-1 0,15-6 0,7-3-2608,8-4 3248,17-1 0,11-1 0,14 1 0</inkml:trace>
  <inkml:trace contextRef="#ctx0" brushRef="#br0">28706 4421 8460,'-8'-14'650,"-4"0"1,2 0-1,-4 1 772,-5 4 1,3 2 0,-4 7 0,1 2 275,0 3 1,0 4-1681,4 10 1,3 5 0,2 7 0,6 4-489,2 1 0,2-4 7,0 1 1,8-3-1,6-1 1,8-1-606,5 0 0,3-10 626,3-4 1,-1-9 0,4-2 0,-1-6-51,-3-7 1,-4-4 754,-4-5 1,-4-3 0,-7-6 0,-2-2 286,-2-4 0,-5 0-285,0-4 0,-4 3 1,-3 7-1,-3-1-909,-2 1 1,-2 6 643,-4 3 0,-6 3 0,-2 2 0</inkml:trace>
  <inkml:trace contextRef="#ctx0" brushRef="#br0">29275 4549 8270,'0'-9'301,"0"-1"1,1 1-1,4-1 2269,5 1-2272,2 6 1,4-8 0,5 4-1,5 1 1,8 0 0,2 3 0,5 1 98,5 2 1,3-5-1,4 0 1,-2 2 98,-2 2-606,-2 1 0,-6 0 1,-3 0-1,-6 0 1,-7 0-1,-6 0 1,-3 0-3439,-2 0 2577,-6 0 0,-3 1 0,-10 2 971,-4 2 0,-10 0 0,-3-5 0</inkml:trace>
  <inkml:trace contextRef="#ctx0" brushRef="#br0">29644 4279 8270,'-12'-22'177,"1"3"0,3 3 595,2 2 0,1 5 911,5-1-1109,0 7 0,0-2 0,0 10 817,0 4-980,6 4 0,2 8 0,6 4 0,0 5 0,1 5 1157,-1 1-1761,0 2 0,0 5 0,1-1 1,-1 1-1,0-1-723,0 1 442,-6 0 1,5-1-1,-2 1 1,5 0 0,1-4 473,-4-6 0,7 1 0,-4-12 0</inkml:trace>
  <inkml:trace contextRef="#ctx0" brushRef="#br0">30554 4322 8209,'5'-14'-43,"0"-2"0,0-2 0,-1-1 0,1 0-515,-2-1 845,-1 4 1,-2-4 0,0 5 0,0 1 0,0 0 0,0 0 0,0 0 1531,0-1-1295,-7 1 1,6 5 0,-5 1-1,-1 1 222,-2 4 1,1 5-1,0 6 1,2 9-55,3 8 1,-4 4-464,2 13 1,1 0-1,4 11 1,0 6-24,0 5 0,-5 12-91,3-35 1,-1-1-152,-2 37 0,3-33 0,0-1 0,-1-2 0,1 0 0,0 0 0,1 0 1,-1 0-1,1-1-680,-4 34 0,3-6 0,-2-17 0,2-10-1011,2-11 0,-2-5 878,-2-11 1,1-4 0,-7-17 848,-1-7 0,-2-6 0,-1-9 0</inkml:trace>
  <inkml:trace contextRef="#ctx0" brushRef="#br0">30540 4023 8278,'29'-63'638,"-1"6"1,5 8-177,0 11 1,5 11 1273,-5 13-1221,7 0 1,-2 12-1,6-2 1,-1 4-1,-7 6 43,-4 8 0,-12 7 1,-6 9-1,-7 1-425,-6 3 0,-9 5-405,-6-1 1,-8 3 0,-11 3 0,-3 0-266,-1-1 0,3 1 304,5-10 1,2-6 0,4-6 0,5-1-1242,7-4 1,6-8 1215,10-4 0,11-3 0,11-2 1,7 0 153,8 0 0,-3 0 491,8 0 1,-2 6 0,-4 2 0,-5 1 579,-7 1 1,-9-1-211,-10 6 1,-6 0-1,-10 3 1,-10 1-75,-11-2 0,-7 1-595,-9 0 0,-6-2 0,-2 5 1,1-4-414,2-3 0,4 4-747,2-9 1,5 2-1,6-1 1,5-5 1071,7-4 0,10 5 0,3 2 0</inkml:trace>
  <inkml:trace contextRef="#ctx0" brushRef="#br0">31322 4407 8335,'5'-14'0,"1"0"0,1-1 2225,-1 1 1,0 6-733,-1 4 0,-5 4 1,1 6-743,-4 8 1,-6 7-1,3 9 1,-2 1 312,-3 2 1,3 7-981,-2-2 1,5 3-1,-2 0 1,0-2-1393,4-1 1,1-1 608,2 1 1,0-4 0,0-5-1,2-2-1902,3-4 0,-2-2 320,6-7 2281,1-6 0,10-2 0,3-6 0</inkml:trace>
  <inkml:trace contextRef="#ctx0" brushRef="#br0">31692 4151 8460,'6'-22'291,"-3"-3"1,5 6 0,0 1-1,0 3 1,3 0 0,3 1-1,4 2 748,1 2 0,4-1 0,-2 6 0,1 2 1,3 2-1,2 1-265,1 0 1,-5 6 0,-3 3-1,-1 6-644,0 4 0,0 7 0,-6 9 0,-4 2-116,-4 2 0,-4 4 302,-1 4-635,0-3 0,-6 5 0,-5-6 1,-5 0-1,-4-1-1422,-2 1 1515,-2-7 1,0-6 0,2-8 0,2-3 0,1-5 49,-2-2 0,10-9 0,-2 0 259,5-6 0,4-10-135,4-6 0,0-6 0,1 1 0,4-4-114,5-5 0,4 1 77,5-6 0,-2 0 1,7-5-1,1 2-59,2 3 1,3-4-8,3-1 0,-3 2 0,3-2 1,-3 7-391,-1 1 0,-7 10 226,-3-3 760,-3 9 1,-8-2 0,-4 7 0,-4 1 609,-4 4 0,0 3 0,-5 6 0,-2 0-27,-2 0 1,-1 0-736,0 0 0,0 6 0,-1 3 0,1 4 206,0 1 0,0 7-56,-1 2-255,1 4 1,5 3 0,1 2 0,2 3 0,2 1 50,3 3 1,2 2-1,4 1 1,6-3-97,7-1 1,4 0-402,6 5 1,2-9 0,2-4 0,1-6-853,-2-3 1,1-7 635,1-5 0,-7-6 0,0 2 0,-3-3-1050,-6-2 1,-3-7-1507,-4-2 3034,2 3 0,-10-7 0,4 5 0</inkml:trace>
  <inkml:trace contextRef="#ctx0" brushRef="#br0">32730 4279 8415,'-10'0'-139,"1"0"1,-2 0 954,-2 0 1,7 0 0,6 0-549,8 0 1,4 0 0,4 0 0,1-1-338,2-4 1,5 3 0,-3-2 0,-1 2-307,1 2 0,2 0 1,-2 0-1,-1 0-1521,1 0 1896,-2 0 0,1 0 0,3 0 0</inkml:trace>
  <inkml:trace contextRef="#ctx0" brushRef="#br0">32829 4137 8415,'-6'-14'-159,"-2"1"1,-5 2 884,4 2 1,1 5-79,3 0 1,4 4 0,-4 4 106,3 6 1,2 4-536,0 5 0,0-2 1,2 6-1,1-1-98,2 0 1,1-3-584,-1 4 1,-4 0 0,6 2 0,-2-3 460,-1-2 0,7 6 0,-3-4 0</inkml:trace>
  <inkml:trace contextRef="#ctx0" brushRef="#br0">33313 3981 8196,'0'-15'-627,"1"3"1185,4 2 1,-3-2 2241,2 2-2398,-2 4-270,-8 0 1,2 12 0,-5 3 0,-1 4 0,1 0 0,1-2 346,2-2 0,-4 2-503,5 8 1,-4-3 0,3 3 0,-1-2-384,1 2 0,-5 2-74,2 2 0,1 4 0,0-5 0,0 2-314,0 0 1,3-2 488,-4 2 1,6 1 0,-2-6-1,3-2-83,2-1 0,0-7 499,0 1-33,0-7 1,2 3 0,3-6 0,4 0 162,4 0 0,-4 0 1,-1 2 103,-2 3 1,4-2-309,-5 6 0,-1 1 0,-4 4 0,0 0-15,0 1 1,0-1-37,0 0 0,2 5 0,1 0 0,2 0 9,-2 1 1,-1-4 3,-2 3 0,1-3 114,4-2 0,-2-1-63,6-4 0,1-2 0,4-7 0,0 0 88,1 0 1,-1 0 63,0 0 1,0-2 0,0-1 0,1-2 282,-1 2 1,-5 0 71,1-2-124,-7 3-444,3-4 0,-6 5 0,-1-3-47,-4 0 0,2-1 54,-7 5 1,6-5 0,-6-1-1,-1 0 371,-2-1 1,4 1-97,0 1 1,-1 4 0,-4-4 0,0 2 231,-1-2-917,1 3 1,0-4 0,1 8 414,4 2 0,-4 4 0,5 6 0</inkml:trace>
  <inkml:trace contextRef="#ctx0" brushRef="#br0">1920 6838 12439,'5'-24'-2,"1"1"1,0-1 0,2 2 0,0 1-1,1 2 1,1 0 0,-2 2 372,-2 1 0,-3 8 0,-7 4 1,-7 2-601,-7 2 1,1 6-1,-7 4 1,-1 3 57,-2 1 0,0-5 1,2 1-1,1-1-12,-1-1 0,4-2 10,2-6 297,4 0 0,0 0 0,1 0 0,1-1 0,2-2 0,4-4 462,0-1-560,2 5 0,5-1 1,0 8-1,0 7 94,0 7 0,0 5-121,0 11 1,-6 2 0,-3 8 0,-6 2-111,-3 1 0,0 7-18,-6-2 1,5-3-1,-3-2 1,2-5-210,2-9 1,9-6 306,4-13 0,4-5 1,1-2 83,0-6 0,6-4 193,3-11 0,6 0 0,4-2 0,4-2 49,4-1 0,6 1-195,1 3 1,10 3-1,0 1 1,3 3 173,2 1 0,3 3-196,-4 4 0,4 6 1,-5 5-1,-2 6 18,-6 7 1,-12 5 103,-13 4 1,-6-2 0,-13 6 0,-9-3 718,-14-2 1,-12-2-672,-7-2 0,-4 1 1,-4-2-1,1-4-478,2-4 0,6-3 24,-1-2 0,0-6 0,4-3 1,8-3-518,8-2 1,8-2-397,10-3 0,6-3 1223,12-6 1,13 0-1,15 0 1</inkml:trace>
  <inkml:trace contextRef="#ctx0" brushRef="#br0">1564 8601 8547,'-14'0'-138,"0"0"0,1-2 268,4-2 1,3-4 0,7-5 567,4 4 1,4-4-96,10 3-470,3-2 0,12-2 0,0-1 1,3 1-1,4 0 0,1 0 1,3 1 104,-4 4 0,-3 2 0,0 7 0,-4 0-326,1 0 0,-11 8 7,-1 6 118,-12 13 1,-4 10-1,-9 7 1,-3 2-1,-6 3 237,-6 1-286,-5 9 1,-2-1 0,1 5 0,-1-1 0,0-1-58,0-1 1,9-6-1,-1-3 1,6-2-384,4-3 1,1-9-421,5-3 583,0-11 1,2-2-1,3-7 1,4-1 0,4-4-1,1-6 1,0-4 288,0-4 0,1-12 0,-1 1 0</inkml:trace>
  <inkml:trace contextRef="#ctx0" brushRef="#br0">1749 9155 8547,'-14'-14'423,"6"0"0,3 1-72,10 4 1,3-4 575,6 4-643,0-4 1,2 4 0,3-1 0,5-1 0,3-2 862,1-1-1090,7-6 1,-3 4 0,4-5-1,-1 2 1,-4 0 112,-1 2-764,5 1 0,-7 7 1,2 1 593,-4 2 0,-3 1 0,6 5 0</inkml:trace>
  <inkml:trace contextRef="#ctx0" brushRef="#br0">1763 10790 8471,'2'-30'47,"1"-1"1,3-3 0,2 3 0,3 1 0,1 1 0,-1 3 372,-2 2 0,-4-1 1,3 6-1,-4 3 1,-5 5 101,-7 6 1,-6 5 0,-5 6 0,-5 9-249,-3 7 0,-3 12 0,-3 9 1,-3 8-222,-1 4 0,3 3 0,5 4 0,2 4 50,4 4 1,2 1-522,7 0 0,6-1 0,6-4 1,10-6-547,11-6 0,11-9 728,3-11 1,12-9-1,-3-17 1,3-8 8,-1-8 1,-2-11 420,1-5 0,-13-7 1,-6-3-1,-8 1 91,-7-1 1,-4 5 278,-10 1 0,-4 6 1,-12 9-1,-6 2 318,-4 1 1,-4 7-968,2-2 1,4 10-1,-1 5 1,7 2-959,2 3 1,8 3 1042,9 1 0,2 7 0,2-4 0</inkml:trace>
  <inkml:trace contextRef="#ctx0" brushRef="#br0">1237 13079 5734,'0'-9'0,"0"-1"0,0-1 0,0-3 574,0-5-146,0 3 1,0-6-1,-1 5 1,-2-2-1,-4 0 1,1 0 0,-2 1-1,0 4 3484,-3 3-3670,-1 8 0,2-2 1,1 12-1,-1 8 1,1 12-1,-1 11 0,1 8 188,1 6 1,0 3-580,3 2 1,4 5 0,-4 1 0,3 0-552,2 0 1,0 1-101,0-3 1,0-9-1,2-1 1,1-12-807,2-10 1,6-7 818,-2-8 0,4-8 787,1-6 0,7-12 0,1-10 0</inkml:trace>
  <inkml:trace contextRef="#ctx0" brushRef="#br0">1650 12837 8386,'14'-34'0,"-6"10"0,-3 0 1221,-4 7 1,-2 11-679,-4 6 0,-3 7 0,-6 12 0,-1 5 29,1 3 0,2 3-244,2 3-318,-2-3 0,10 7 0,-3-6 0,4 2 0,2 0-411,4 2 368,3-5 0,12 0 0,4-6 0,3 1 0,3 2-527,3 1 588,-3 1 1,0-1-1,-8 1 1,-3 1-1,-6 3 1,-7 3 0,-4 2 460,-2 0 0,-7-5-576,-2 5 0,-10-6 0,-5-1 0,-1-5-230,1-7 1,-1-4-1860,6 0 2176,-6-7 0,9-8 0,-5-8 0</inkml:trace>
  <inkml:trace contextRef="#ctx0" brushRef="#br0">1621 12937 8224,'-12'-14'261,"2"-2"1,5-1 1285,4-2 1,13 0-713,7 4-383,7 1 0,8-5 0,4 0 0,3 0 0,2 0 1,0 0-1,-1 2-327,1 1 1,0 4-675,-1 2 549,1-2 0,0 4 0,-1-7 0</inkml:trace>
  <inkml:trace contextRef="#ctx0" brushRef="#br0">683 5402 8304,'-27'-27'103,"5"2"0,6 3 0,7 1 0,2 4 0,4 1 326,2 2 0,1 5 0,1 1 0,4 3 368,4 7-646,4 4 1,1 10 0,2 3 0,1 4 0,4 4 0,1 2 0,3 1 0,2 3 0,2 5 182,-1 3 1,1 1 0,1 3 0,1 0-264,2 3 0,5 6-306,-5-2 1,1 3 0,-6 2 0,0-3-406,1-7 1,-7-3 0,-3-15 0,-5-7-1801,-4-5 1029,2-3 1411,-10-6 0,4-14 0,-6-10 0</inkml:trace>
  <inkml:trace contextRef="#ctx0" brushRef="#br0">1408 5018 8304,'0'-15'-219,"-2"-3"-1007,-2-1 1629,2 0 1,-6 11 0,5 5 0,-2 6 0,1 7 934,-3 3 1,-1 7-1183,-6 4 1,-2 9 0,-3 3-1,-3 4-19,0 2 1,-6-1-140,-1 12 0,-1-1 0,-8 5 0,0-1 46,2 1 0,-7 2-69,1 2 0,4-9 1,-3 2-1,4-6-19,6-6 0,1 4-142,1-8 141,7-3 1,2-2 0,6-9 0,-1-5 0,3-4-704,2 0 372,4-1 0,6-5-926,0 1 424,0-7 0,1 3 878,4-6 0,3 7 0,6 0 0</inkml:trace>
  <inkml:trace contextRef="#ctx0" brushRef="#br0">1465 5815 8304,'-6'-15'262,"4"6"1,-3-1-1,4-1 2560,1-1-2496,0 4 0,0 8 0,0 9 0,0 5-269,0 5 1,4-1 0,1 5-1,0 3-626,1 1-1894,-4 1 2463,10 0 0,-4 1 0,7-1 0</inkml:trace>
  <inkml:trace contextRef="#ctx0" brushRef="#br0">5304 5089 8443,'0'-14'2,"0"5"1,0-1 0,0-1 0,0-1 302,0-3 50,0 1 1,0 5 0,-2-1-1,-3-1 1,-4 0 0,-4 2 0,-1 5 111,0 8 1,-2 10-1,-1 11 1,-4 7-139,-1 6 1,3 11-262,-5 7-17,1 1 0,-6 13 0,1-2 0,-2 6 1,14-33-1,0 0-120,0 3 0,-1 1 1,0-2-1,1 0 1,2 2-1,1-1 1,0-3-1,1 0-342,-12 35 1,7-10 200,-2-4 0,3-16 0,2-10 0,-1-9-347,1-8 1,0 1 88,0-1 1,0-1-1,-1-7 1,1-3-496,0-2 0,0-1 963,-1-5 0,-5-7 0,-2-1 0</inkml:trace>
  <inkml:trace contextRef="#ctx0" brushRef="#br0">4550 5232 8532,'0'-30'79,"-5"-2"0,1 13 0,0 2 1606,3 1 173,1 8-1469,6 2 1,2 12 0,6 5 0,1 5 127,-1 3 1,0 6-323,0-1 0,0 4 1,-1 4-1,-2 3-213,-1 1 1,-1-3 361,5 5-867,-6 0 0,5 5 0,-5-1 0,1 1 0,-1-1-528,-2 1 1,4 5-1,-4-3 1,1-2 1050,-1-4 0,5-1 0,-3 5 0</inkml:trace>
  <inkml:trace contextRef="#ctx0" brushRef="#br0">5289 5942 8311,'0'-14'2129,"0"0"-1196,0 6 1,0 3-324,0 10 1,0 3-728,0 6 1,0 0 0,0 2-1,0 2 1,0 1 116,0-2 0,7 5 0,1 0 0</inkml:trace>
  <inkml:trace contextRef="#ctx0" brushRef="#br0">4863 6923 8524,'0'-22'-101,"-5"-5"0,0 5 1,1-1-1,-1 1 1,0 1-1,0 4 1,1 1 1517,-1 2 1,-1 1-1045,1 3 1,3 10 0,-2 12 0,2 5-85,2 7 0,0 7 1,0 4-1,0 1-78,0 4 1,0 2 0,0 4 0,0 3-293,0 2 1,0-10-318,0 1 1,0-2-1,0 3 1,0-1-1294,0 1 0,0-12 1039,0-2 1,2-10 651,2 0 0,4-3 0,6-2 0</inkml:trace>
  <inkml:trace contextRef="#ctx0" brushRef="#br0">5133 7023 8524,'-8'-10'1312,"3"1"-975,10 12 1,3 0 81,6 16-196,0 3 0,2 2 0,3 0 1,5 1-1,3 2 279,1 1-601,1 1 1,4-1 0,2-1 0,-1-3-1,1-5-267,-3-4 1,-4-7 0,-4-3-1,-5-3 1,-3-2 0,-9-7 496,-2-2 1,-10-4-1,-4-3 1,-5-1 324,-5-2 1,1-5-207,-5 5 0,5-4 0,-2 2 0,1 1 122,0-1 1,0-3-428,5 6 0,1-6 0,2 5-1932,2 1 1987,-1 3 0,2 13 0,2 4 0</inkml:trace>
  <inkml:trace contextRef="#ctx0" brushRef="#br0">4735 8772 8463,'0'-29'-25,"-5"1"1,0 1 0,1 2 0,-1 2-1,-1 3 1,-1 3 1120,1 1-671,-5 8 0,8 2 1,-5 7-1,2 5 966,2 9-1206,3-1 1,1 17-1,0-1 1,-2 5-1,-1 5 1,-2 2-1,2 6 438,2 4 1,-4 3-686,0 2 1,-4 0 0,2 0 0,1 0-610,0-1 1,1-5 296,5-4 1,0-6 0,0-6 0,2-8-505,2-5 1,4-9-157,6-8 1,7-10 1033,3-5 0,3-9 0,1-3 0</inkml:trace>
  <inkml:trace contextRef="#ctx0" brushRef="#br0">4977 8814 8478,'8'-28'161,"6"4"0,0 2 0,8 3 577,5 6 1,3-4-282,3 7-189,-3 1 1,10 4 0,-7 1 0,-2 2 0,-1 5 115,-1 7 0,-9 4 0,-5 6 0,-9 7-159,-4 5 1,-6 7-285,-5-1 0,-2 3 0,-13 2 0,-1 0-82,-2-1 0,3-1 67,1-3 1,10-3 0,0-7-1,5-1-155,5-3 0,3-5 282,5-10 1,11-2-1,12-7 1,9-3-78,4-7 1,8 1-308,3-10 1,-3-2-1,-2 2 1,-3 2-1358,-1 1 1688,-7 2 0,-1 6 0,-6 2 0</inkml:trace>
  <inkml:trace contextRef="#ctx0" brushRef="#br0">4707 10691 8106,'0'-29'45,"-5"7"1,0 2-1,0 1 1,1-2-1,-1 1 1746,2-1-1457,1 8 0,-3 1 0,-1 4 1,0 2-1,-2 7 0,1 12 0,1 9 1585,3 5-1759,-5 8 0,7-4 0,-4 7 1,3 3-1,2 3 0,0 5 1,0 0 210,0 0 0,0-1-713,0-6 1,0 6-1,0 1 1,0-2-1069,0-3 1,2-4-715,3-12 1628,2-6 0,3-1 0,1-9 0,3-4 496,4-8 0,7-12 0,-3-10 0</inkml:trace>
  <inkml:trace contextRef="#ctx0" brushRef="#br0">5176 10520 8382,'-7'-17'256,"-1"1"0,-1 5 570,0 3 1,-1 5 126,-4 8-662,0 3 0,-1 7 0,1 4 0,0 5 0,0 4 920,0 6-1206,6-4 1,1 4-1,9-5 1,4-1 0,8 1-632,9-1 489,10-6 1,8 3 0,6-6 0,-1-3 0,-2-3 7,-1-4 1,0 1 0,-4 4 0,-6 0 263,-9 0 1,-13 2 46,-6 3 0,-5-1 0,-7 5 0,-7 1-162,-8-2 0,-6 3-338,-6-6 1,4 2 0,-3-5 0,3-2-1857,2-6 2174,-1-5 0,7 3 0,2 2 0</inkml:trace>
  <inkml:trace contextRef="#ctx0" brushRef="#br0">5247 10577 8226,'-14'-13'416,"6"4"415,3-10-427,3 9 0,4-2 1,4 2-1,8-2 1,9-2-1,5-1 1,5 1 1480,5 0 0,3 0-2106,2-1 0,-1 1 0,1 0 0,0 0-1404,-1 0 0,0-1 1625,-5 1 0,5 0 0,-6 0 0</inkml:trace>
  <inkml:trace contextRef="#ctx0" brushRef="#br0">4237 13051 8380,'-6'-21'43,"-2"-3"1,0-2-1,3-3 1,4 1 0,1-1-1,1-1 930,4-3 0,8 5-327,6-1-558,6 1 0,-3 10 1,7-4-1,-1 2 1,1 4 33,-1 5 1,0 5-1,1 6 1,-1 1-25,1 4 0,-12 4-81,-3 10 1,-9 10 0,0 9 0,-7 4 40,-7 6 0,-2 2-49,-13 7 0,-4 0 0,-7 1 0,0 2-143,0 2 0,-3 0 102,5-5 0,0-7 1,6-2-1,2-4-100,1-2 190,13-12 0,2-6 0,17-19 59,6-10 1,14-8-110,1-6-16,9-3 1,-2-1 0,7-1 0,-1-1 0,1-1-108,-1 3 0,-5 2 0,-4 5 0,-1-1-323,1-2 1,-10 5-739,1 4 809,-6 7 1,-4-8 0,0 5 366,0-2 0,0-2 0,1-4 0</inkml:trace>
  <inkml:trace contextRef="#ctx0" brushRef="#br0">4948 12709 8459,'-14'-22'609,"6"7"-244,3 5 263,-3 7 0,7-2 0,-4 10 0,4 4 0,1 6 1095,0 4 1,0 3-1316,0 6 0,4 1 0,3 1 0,-1 1 281,0 2 0,1 7-626,-3-2 1,-2-2 0,3 2 0,-4 1 70,-1 3 0,0-1-513,0-3 0,0-4 1,0-5-1,0-2-1069,0-4 0,2-2-2098,3-7 3546,2-6 0,14-2 0,1-6 0</inkml:trace>
  <inkml:trace contextRef="#ctx0" brushRef="#br0">782 3782 8646,'-6'-43'16,"3"-4"1,-5-2-1,2-2 192,3-3 1,3 5 0,4 2 0,4 4 0,0 4 0,-3 2 324,-4 3 0,-1 7-449,0 8 0,2 9 1,1 9-116,2 9 0,6 8 0,-2 14 0,6 3-8,4 5 0,-2 9 140,7 5-122,-1 10 0,1 3 1,0 9-1,-12-36 0,1 1 1,0 2-1,-1 0 1,0 0-1,0 0 0,-2 1 1,1-1-328,-1-2 1,0 1 0,-4 1 0,-1 1 97,3-1 0,-2-1 0,-1 31 0,-2-6 0,-6-10-64,-6-8 1,-6-9 307,-4-5 1,-1-15-1,-5-9 1,3-6 116,1-3 1,0-1-90,2-4 0,4-9 0,-4-10 1,3-3 206,2-1 1,0-2-59,-1-3 0,3-2 1,1-3-1,3 5 144,1 3 0,3 6-236,4 1 0,6 5 0,3 1 1,6 6 82,4 6 0,3 3-115,6 2 1,7 7-1,1 2 1,4 4-66,2 1 1,-5 5-90,10 0 1,-12 0 0,3-6 0,-7-2-96,-2-2 1,-7-6 70,-3 2 0,-3-5 1,-4-6-213,-2-9 0,-2 0 195,-4-9 1,4 5 148,7-5 0,11-6 0,4-6 1</inkml:trace>
  <inkml:trace contextRef="#ctx0" brushRef="#br0">4209 3696 8404,'8'-41'-140,"4"10"0,-2-6 0,1 9 0,0 6 0,-2 1 1008,3 4 0,-6 6 1,-1 4-527,-4 6 0,-1 10 0,0 15 1,0 4-179,0 6 1,-5 2 0,-1 8-1,0 2-82,-1 1 1,1 9-206,1 1 0,2 1 0,-6 8 0,-1 1-137,2-3 0,-4 6 97,2-4 0,-2 4 0,-3 1 1,1-3-170,0-7 0,-2-1 315,-3-12 0,2-7 0,-5-10 0,0-7 113,0-10 0,4-6 92,-1-8 1,8-8-1,3-6 1,2-8 62,3-5 1,1-8-58,2-2 0,11-5 0,5 0 0,5-1 159,4 1 1,6 5-296,3 4 0,4 3 0,-4 2 1,1 1 23,0 3 0,3 8-139,-5 7 0,6 6 0,-2-2 1,-1 5-179,-3 5 0,-9 2-164,-5 8 0,-5-1 0,-4 0 0,-6 0-958,-2 1 1357,-8-1 0,-9 0 0,-7 0 0</inkml:trace>
  <inkml:trace contextRef="#ctx0" brushRef="#br0">27825 5374 9985,'-15'-7'29,"1"-5"0,1-7 1,6 3-1,5 3 341,5 4 0,15 6 1,1-2-1,6 4-114,3 1-255,7-7 1,3 6 0,8-4 0,3 3 0,0 2 0,1 0 0,1 0-370,2 0 249,9 0 0,-5 0 0,1 0 0,-5 0 0,-5 0 0,-3 2 0,-6 3-922,-6 4 0,-15-1 767,-9 1 1,-7 3 0,-10 5 0,-11 3 73,-13 3 0,-13-1 210,-8 1 0,-8 4 0,-6-3 0,0 3 96,0 1 1,4-4 107,6 0 0,5-5 0,3 1 0,8-3 1298,14-4-975,5-8 0,22 1 0,2-7 0,12-3 135,13 0 1,9-7-566,11 1 1,5 2 0,10-1 0,3-1-272,0 2 1,3 0-273,-7 4 1,2 2 0,-3-3 0,2 4 437,-2 1 1,-2-6 0,-1-2-1</inkml:trace>
  <inkml:trace contextRef="#ctx0" brushRef="#br0">30213 5815 8527,'-22'-12'-343,"3"-2"1,3 0 330,2 3 294,6 5 1,3 6-1,10 0 1,6 0 0,7 0-116,5 0 0,10 0 0,5 0 1,3 0-235,2 0-1,6 0 0,2 1 0,5 2 0,1 2 0,0-2 1,-1-1-1,-4-1-912,-5 4 1,-4-2 979,-5 7 0,-10-1 0,-7 6 0</inkml:trace>
  <inkml:trace contextRef="#ctx0" brushRef="#br0">30341 5942 8527,'-27'-6'174,"4"-3"1,4 1 366,9-2 0,5 7-359,10-2 1,5-1-1,10 0 1,9-1 191,7 1 1,7-3-268,4 4 1,3 0 0,11 5 0,3 0-113,7 0 1,2 0 244,-7 0 1,2 2-1,-4 2-240,0 6 0,-4 3 0,4 1 0</inkml:trace>
  <inkml:trace contextRef="#ctx0" brushRef="#br0">3256 7208 17135,'22'-7'-196,"1"1"1,-5-5 0,8 3 0,5 0-1,7 0 171,3-3 1,7-1 0,-1-3 0,-1 1 30,-2 0 1,-3 5-185,-3-1 96,3 7 1,-11-8 0,3 6-1,-4 2 1,-4 1-33,-1 2 0,0 7 0,4 1 0</inkml:trace>
  <inkml:trace contextRef="#ctx0" brushRef="#br0">3384 8786 10181,'-1'-10'-1373,"-2"1"1175,-2-2-90,0 4 236,5 1 1,6 6 0,4 0 0,4 0 0,3 0-1,4 0 77,1 0 1,2 0-1,4 0 1</inkml:trace>
  <inkml:trace contextRef="#ctx0" brushRef="#br0">3000 9056 14886,'-6'-8'-574,"4"-5"0,-2 10 0,10-5 0,7 2 0,6 3 467,3 1 0,6 1 0,7-3 1,1-2 129,4-2 1,6 4 0,3-6-1,0 1 1,0-1 0,-2 1 0,2-2 1,-10-2 0,2 0-1,-4 2 0,-6 2 0,-5 6-297,-3-2 283,-12 3-49,2 2 0,-7 0 0,2 0 0</inkml:trace>
  <inkml:trace contextRef="#ctx0" brushRef="#br0">3626 8800 13371,'0'-14'-505,"0"0"0,0 4-414,0 1 591,0 5 1,0 0 0,2 10 0,1 8 138,1 8 0,1 7-421,-5 4 619,0 3 0,-12 13 1,-4 2-1</inkml:trace>
  <inkml:trace contextRef="#ctx0" brushRef="#br0">2972 10989 7941,'8'-6'-202,"6"0"1,-1-5-1,6 3 1,4 0 0,7 1 514,7 1 0,10-5 0,4 3 0,1-1-389,0-1 0,0 2 1,5-3-1,-2 2 1,-3-2-1,-6-2-218,-6-1 1,-6 4-117,-5 1 264,-7-1 0,-5 3 1,-14 2 145,-12 3 0,-10 2 0,-9 0 0,-1 0 0,1 0 0,-1 0-232,1 0 0,-1 0 351,1 0 0,1 2 0,3 1 0,5 2 417,4-2-475,7-2 0,1 1 0,11 1 51,5 2 0,7 4-389,12-4 277,1 6 0,6-3 0,1 6 0</inkml:trace>
  <inkml:trace contextRef="#ctx0" brushRef="#br0">2474 13122 8426,'-14'-10'-262,"1"1"1,4-2 378,4-2 1,12-1 0,7 0 0,9 1-176,9 4 0,3-7 1,4 5-1,-1 0 1,2-2-1,2 0 26,6-1 0,-4 0 1,2 1-1,-5 2 33,-3 2 0,-7 1-16,3-2 0,-4-1 0,-4 5 0,-2 0-202,-5-1-644,3-4 187,-6 10 654,-2-6 1,-14 7-1,-9 0 1,-4 0 56,-1 0 1,0 0 327,-1 0 0,6-1 118,0-4 1,7 2-402,2-7 0,8 7 1,11-1-1,3 2-35,0 2 1,5 6-235,-3 4 1,-4 2 0,-3 4 0,-5 5 186,-8 7 0,-8 7 0,-4 8 0</inkml:trace>
  <inkml:trace contextRef="#ctx0" brushRef="#br0">19749 6724 20270,'-8'-14'-1795,"0"0"1,5 0-1,-2 0 381,2-1 1,1 1-179,2 0 2267,0 0 0,0 4 1,0 1 96,0-2 0,0 3-628,0-2 1,0 9 0,0 1 0,0 8-24,0 4 1,-4 4-337,-1 3 341,0-3 1,5 11 0,0-2-1,0 5 1,0 5 0,0-1 0,0 3 82,0-1 1,2-3-311,3 5 1,-2-2 0,5 4 0,0-4-227,-1-1 1,-2-3 0,3-7 0,0-3-234,0-1 0,-5-2 0,2-5 232,-4 0 1,-2-6 0,-4-3 0,-4-4 391,-4-1 0,-1-1-73,-1-4 1,-5-3 0,-2-6 0</inkml:trace>
  <inkml:trace contextRef="#ctx0" brushRef="#br0">19550 7122 20270,'-6'-14'-1186,"-2"0"1,-5 5 0,2 1-1,3 0 639,2 0 678,1 5 1,16 7-1,3 11 1,0 0-1,-1 1-281,-3-2 0,-1 1 72,5-1 1,-1 0-1,-2 0 1,-2 1-348,3-1 1,-5-5 391,3 1 0,-1-7 0,6 2-127,-1-4 1,6-9 398,4-6 1,3-3 0,3-10 0,3-3 152,5 0-69,3 0 0,14-5 0,4-1 0</inkml:trace>
  <inkml:trace contextRef="#ctx0" brushRef="#br0">19251 5800 8317,'-4'-19'22,"-1"0"0,-5 0 0,6 5 0,-1 0 0,0 0 1560,0 0-1146,-6-1 0,11 9 1,-1 6-239,4 8 1,8 9 0,-3 4 0,1 1-287,1 3 0,-1 2 0,4 2 0,-2-1-206,-2 0 1,-1 1-1,3-2 1,-3-2 60,-1-1 1,-1-2-1,-3 1-35,2-4 0,0-3 0,-5-2-9,0 1 1,-2-7 380,-3-4 0,2-8-84,-6-6 0,5-4 1,0-5-1,4-5-22,4-3 1,0-1 100,5-1 0,1 3 1,5 2-1,3 5 14,1 3 1,0 2-79,-5 0 0,5 6 1,0 5-2,-2 6 1,-3 6-24,-4 10 0,-2-1 1,-5 4-1,2-2-72,-2-2-30,-2 4 230,-1-6 1,0 1 19,0-12 1,0-7 0,0-14-1,2-1 191,3-2 1,-2-6-219,6 1 0,-4-3 0,3-1 0,0-1 102,0 1 1,1-1-62,5 1 1,1 1 0,-1 3 46,0 5 0,-4 10-207,-1 4 0,-1 5 0,3 5 1,-3 4-424,-2 4 0,4 1 148,-6 1 0,8 4 0,-5-1 0,3 0-495,-1-2 1,-1-1-761,2 4 1120,2-3 0,-8 5 397,5-7 0,1 0 0,4 0 0</inkml:trace>
  <inkml:trace contextRef="#ctx0" brushRef="#br0">19848 5971 8330,'10'-13'-34,"-1"2"0,2 2 157,2-2 0,-3-2 362,-1-1-359,0 0 0,1-5 0,-1 0 0,1 1 0,-1 3 29,1 0 1,-7 1 0,3 0 0,-1-2-41,0-3 1,4 3-121,-4-3 1,0 8 0,-5 2 0,1-2 173,4-2 1,-3-1 44,2 0 1,-2 4 417,-2 1-429,0 6-286,0-4 0,-5 18 1,-1 4-41,-2 0 0,-1 1 0,-4-2 1,2 1-38,1-1 0,1 0 45,-5 0 1,4 0 0,2 1 0,0-1 47,1 0 1,3 0-1,0 1 74,2-1 0,2-5-74,0 1 0,2-6 1,4 4-1,7-1-136,4-4 0,8-2 0,-3-1 0,2-1-34,0-4 0,-1 2 94,6-7 156,-7 1 1,5-10 0,-3 0 0,1 0 0,0-1-57,-1-4 1,-2-1 0,3-1-1,-3 4-64,-1 2 0,-2-1-209,-5 2 0,0 8 316,0-3 0,1 3 0,-1-3 0</inkml:trace>
  <inkml:trace contextRef="#ctx0" brushRef="#br0">20417 5615 8385,'0'-14'-61,"0"0"0,0 0-140,0 0 825,0-1 1,-5 6 0,-1 1 0,-2 2-175,-3 3 0,-2 7 1,-1 6-1,0 2-44,0 3 0,0 4-434,-1 0 0,3 4 1,1-2-1,3-1-654,1 1 1,3-1-544,4-1 873,0-3 1,0 5 0,1-7-755,4 0 947,3-6 1,6-2-1,0-7 267,1-4 1,-6-1-1,-1-7 1,-2 0 426,-3-2 1,4-3-211,-2 4 1,4 0-1,-3 0 1,1-1 280,-1 1 1,0 1-398,-1 4 1,3-2 0,6 5-53,0-2 1,1 5-573,-1-2 0,5 10 0,0 2 0,-2 5 415,-1 2 0,4-3 0,3 9 0</inkml:trace>
  <inkml:trace contextRef="#ctx0" brushRef="#br0">20559 5544 8348,'5'-14'0,"0"0"0,0 0 335,1 0 1,2 4 1105,6 1-1066,0 5 1,0-2 0,1 6 0,-1 0 0,2 0-39,3 0 0,-4 6 1,4 4-1,-3 3-579,-2 1 1,1-5 325,-1 1-353,0-1 1,-5 1 0,1-2-419,1-2 0,-3-3 732,1-8 1,-5-3-1,0-6 1,-1 0 535,2 0 1,-3 0-256,3-1 1,1 1 0,0 0-1,2 0 71,3-1 0,2 8-442,1 2 1,0 3 0,0 4 0,1 3-616,-1 4 0,5 4-1236,0 1 1896,0 0 0,1 7 0,2 1 0</inkml:trace>
  <inkml:trace contextRef="#ctx0" brushRef="#br0">23175 6525 9400,'0'-22'-216,"0"2"0,-1 5 0,-2 1 0,-2 0 1,0 0 874,-1 0 0,3 1 0,-5 5 0,1 8-377,4 8 1,2 6-1,1 5 1,0 5-80,0 3 0,0 3 0,0 3 0,0 3-80,0 1 1,0 4-345,0-3 1,0-2-1,0 2 1,0 1-755,0 2 0,-2-3 364,-3 0 0,4-6 0,-6 1 0,1-3-285,-3-2 0,-4-1 896,-1-3 0,-7-4 0,-1-5 0</inkml:trace>
  <inkml:trace contextRef="#ctx0" brushRef="#br0">22934 7094 8475,'-15'-14'-1112,"1"-5"1345,0 0 1,5 0 0,1 5 1300,1-1-912,3 1-459,4 6 0,1 2 0,4 6 0,4 2 0,4 1 723,1 2-917,0 6 0,1-4 0,-1 9 0,0 2 0,2 1-496,3-2 0,-3-1 0,3-2-116,-4 0 0,0-1 234,-1-4 1,0 2-1,0-6 409,0-2 0,1-7 0,-1-4 0</inkml:trace>
  <inkml:trace contextRef="#ctx0" brushRef="#br0">23062 5815 10052,'-15'-15'-349,"1"1"0,0 0 1,1 0-1,2-1 609,2 1 0,6 0 466,-2 0 1,3 0-485,2-1 1,7 14 0,2 6 0,2 6-154,-1 3 0,2 6 0,-4 4 0,2 4-341,-1 6 1,-4-4 125,4 3 1,-5-3-1,0 0 1,-1 1-386,2 3 0,-3-3 362,2-7 0,-2 1 0,-2-4 0,-2-1-345,-2 1 479,2-9 0,-6-5 1,5-9 187,-2-3 0,1-4-133,4-10 1,0-2-1,0-5 1,1-1 35,4-3 1,3-2 89,6 4 1,0 1 0,0 2 0,2 2-32,3 3 1,-3 1-38,3 5-132,3 6 0,-6 2 0,3 7 0,-5 5 0,-3 7-30,-1 4 0,-7 9 0,2-4 0,-4 2-190,-1-1 0,0-5-78,0 1 0,0-4 139,0 0 264,0-8 0,-5-2 1,1-10-1,0-4 407,3-4 0,1-7-301,0-4 0,5-3 0,1-1 0,0-1 204,1 1 0,4 0-115,-2-1 0,-1 1 1,3 1-1,3 3 222,4 5 0,1 5-174,-5 4-248,0 4 0,0 8 1,0 2-1,1 6 1,-1 3-318,0 1 1,-1 6 0,-2 4-1,-2 1-646,2-1 0,-4 3-744,-3-3 1336,-2-4 1,0 2-1,1-4 1,1 1-1,0-2 1,-4-1-1,-4-2 305,0 0 0,-1 0 0,0-4 0,1-1-136,-1 1 0,6-2 0,4-4 614,5-2 1,7-2-9,2 0 1,6-6 0,-1-4 0,3-2 145,1-3 1,5 1-430,1 0 1,-1-5 0,-5-2 0,-1-1 84,-3-3 0,1 0-172,-6 1 0,-2-3 1,-7 5-1,-5-2 183,-4 1 0,-2 1-30,-4-2-136,-3-3 0,-8 11 1,-1-1-1,-2 4 1,1 5 23,3 2 0,0 1 0,1 5 1,2 2-146,2 3 1,-1 4-90,6 10 0,1-2 0,4 6 0,0-1-228,0 0 1,1 1 48,4 6 1,4-5 0,9-1 0,2 1-215,2-2 1,0 0 6,2-3 1,3-8 0,-3 2 0,3-4-436,1-1 1,-4-5 646,-1 2 1,-4-5-1,3-5 1,-1-4-33,-4-4 0,-6-3 439,-1-3-38,-1 4 0,-1-12 0,-3 5 1,-3-2-1,-2 0 0,0 1 1,0 1 1646,0 3 1,0 3 1083,0 2-2270,0-1 0,0 9-549,0 6 1,-5 6 0,0 10 0,2 2-84,1 0 1,2 8-101,0-3-201,0-2 0,0 4 0,2-6 0,1-1 1,2-3-1699,-2 0 1611,5-1 0,-5-2 521,7-2 0,-6-5 0,4-10 0,-1-5 309,-4-2 1,-2-7 71,-1 0-154,7-6 1,-6 3 0,5-5-1,-1 1 1,2 4 1107,0 2-1391,3-6 0,-1 12 0,1-2 0,1 7 0,3 3-261,5 2 3,-3 3 1,9 7 0,-4 4 0,1 4 0,3 3-2197,2 2 1965,1 0 1,-4 0 0,-2 0-1,-1-1 1,-4-3 480,-1 0 0,-8-8 0,-3-2 0,-10-10 0,-5-4 0,2-4 0,-1-1 228,6-6 1,-8-1-1,6-4 1,2 3 0,3 0 2932,5-1-2861,-4 6 0,12-4 0,-4 9 0,5 2 0,4 6-112,1 2 0,5 2 0,-4 0 0,1 2-285,-1 2 1,4 4 343,-5 6-810,0 1 0,-5-1 1,0 0-1,-1 0-466,-4 1 0,2-6 1171,-6 1 1,0-9 208,-5-1 0,5-6 0,-1-8 0,1-1 258,1 1 0,-2 0-240,5 0 1,0 4 0,6 2 0,-1 0 444,0 1 0,0 3-115,1 0-699,-1 8 0,0 4 0,0 6 0</inkml:trace>
  <inkml:trace contextRef="#ctx0" brushRef="#br0">12697 682 8570,'-22'-26'39,"3"2"0,3 3 0,2 4 0,0 1 0,1 3 0,0 1 429,-1-1 1,6 1 0,-9 2 0,-1 5-390,3 4 1,-3 1-1,1 1 1,-4 3-58,-1 0 0,3 9 0,-4 0 66,-3 4 1,1 8-1,0-3 1,3 2-35,1 0 1,1 1-1,2 7 87,-1 1-151,0 6 1,0-6 0,0 8 0,4 5-1,2 5 1,3 7-21,-1 7 1,3 0 0,1 1 0,0 2-33,4 2 0,2-1 0,1-1 94,0-2-69,0-6 1,7 5-1,6-5 1,6 0-1,3-5-88,3-6 0,9-6 0,5-3 0,7-4-143,6-1 0,3-4 93,2-7 0,2-4 0,1-5 0,1-3 95,-1-2 1,-8-5 0,-4-10 0,-6-6 148,-4-7 1,3-10 0,-4-10 285,-1-3 0,-1-10 1,-7-4-95,1-5 0,-2-8 0,-2 0 0,-1-4 88,1-4 0,-12 33 0,-1-1-359,0 2 1,0-1-1,1-7 1,-1 0 0,-1 0-1,-1 1 1,-1-2 0,1 0 9,-2 1 0,-1-1 1,0 5-1,-3 1-81,-3 2 0,-2 0 1,0-32-1,-5 13 1,-10 10 41,-11 6 1,-9 11 71,-12 7 46,-2 6 1,-7 14 0,0 3 0,0 4-1,0 4-177,0 6 1,4 2 0,4 13 0,8 1-520,4 2 617,10 2 0,4-1 0,5 0 0,1 1 0,-2-1 0</inkml:trace>
  <inkml:trace contextRef="#ctx0" brushRef="#br0">28294 2417 23991,'-13'-10'-1081,"2"2"0,3 5 0,2 8 1,3 9 86,1 7 0,8 9 0,4 8 0,3 4 544,1 6 0,-5 4 1,1 9-1,-1 7-63,-1 7 0,-2-7-229,-6 3 632,0-10 0,0 2 0,0-7 0,0-6 0,0-7 1,0-10-317,0-8 1,-1-10 481,-4-11 0,4-8 0,-6-8 0,1-5-728,-4-7 1,-2-2 54,-2-3 1,-2 1 601,-3-1 1,-3-5-1,-7-3 1</inkml:trace>
  <inkml:trace contextRef="#ctx0" brushRef="#br0">28123 3028 23927,'-6'8'-67,"-2"-2"1,-5-4-165,4 3 1462,2-4-1601,7 12 1,2-12 0,3 4-1089,4-3 1566,-2-2 0,5-2 0,-1-1 0,5-2 0,5 2-1050,1 2 1007,1 1 1,12-7 0,2-1-1</inkml:trace>
  <inkml:trace contextRef="#ctx0" brushRef="#br0">30355 2459 23610,'8'-14'-1414,"-3"0"1,1-5 862,-1 0 1,1-1 0,-1 2 0,3-1 668,0 2 0,6 1 0,-1 2 0,4 1-242,0 4 1,4-2 315,-2 6 0,5 0 0,-5 5-210,-2 0 0,-8 2-344,-4 3 0,-5 2 0,-5 9 0,-6 3 477,-6 5 0,-3 4 1029,-4 5-1044,-3 4 0,5 5 1,-5 3-1,2 2 1,3 5-1,1 7 1,4 5-219,1 7 1,2 5-464,-1 0 1,8-3 0,2 3 0,3-7-721,2-7 0,7-15 252,2-18 0,-3-15 1266,-1-14 0,-11-13-2038,-8-11 1599,-13-9 1,-10 2 0,-5-7-1,-1-2 1,2 1-200,3 1 465,3-3 0,13 16 1,5-2-1,7 6 0,12 8 485,11 7 0,13 6 0,14 6 1,4 9-482,4 7 0,5 11 365,-1 5-371,-3 3 0,7 3 0,-6 4 48,1 4 1,-23-22-1,-1 1 1,-2 2 0,1-1-1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definitions>
  <inkml:trace contextRef="#ctx0" brushRef="#br0">7095 13648 8497,'-14'0'-277,"-2"0"1,-1 0-1,-2-2 1,1-1-1,3-3 1,0-1 572,1 1 1,5 0 0,1 1-225,1-4 0,3 1 0,4-2 1,1-1-1,2-2-8,2-1 0,8 5 0,-1-1 1,6-1 12,-1-1 1,5-3 0,2 1 0,4 0-42,6 0 1,-3 0 0,7-2 0,2-2 32,1-1 0,-3-1-31,0 1 0,4 2 0,7-6 0,2 1 48,2 0 1,3 0-50,1-2 0,-1-1 1,1 5-1,0-3 3,0-2 0,2 5-36,2 1 1,-1-2-1,7 1 1,0-1-24,3 1 1,1-4 1,0 5 0,2-5 0,3 4 0,-37 9 0,1 1 20,-1 0 0,1 0 1,1-3-1,1 0-27,-1 2 1,-1-1-1,2-1 1,0-1-1,1-1 1,1 0-1,0-1 1,0 0 64,1 0 1,0-1 0,1 0 0,0-1-22,-1 1 0,0 1 1,-2 1-1,1 0 1,1-2-1,0 1 1,-2 1-1,-1 0-6,-2 1 0,0-1 1,0 1-1,-2 0-10,33-14 1,0 5 0,2 3 0,1 1-1,2 0 0,-5 0-4,-5 5 0,2 0 0,8-2 1,-36 7-1,1 0-11,0 0 0,1 0 1,-1 1-1,-1 1 1,0 2-1,0 1 1,1-2-1,1 1 3,-1-1 0,1-1 0,1 0 0,0 0 5,-1-1 1,1 2-1,0 1 1,1 0-1,0 1 1,0-1 0,1-1-1,0 1 1,0-1 1,-1-1-1,2-2 1,-1-1 8,0 1 1,0-1 0,3 0-1,-1 0 1,-2 1 0,0 0-1,0-1 1,0 0 12,1-1 1,0 0 0,0 1 0,0 1-73,1-3 0,0 0 1,0 2-1,0 1 0,-2-3 1,1 0-1,3 0 0,0-1 53,2 0 1,1-1 0,2 0 0,1 0-86,-3 0 1,0-1-1,4 0 1,0 0-1,1 0 1,0-1 0,3-1-1,2 1 90,0 0 0,2 0 0,2-2 0,1 0-109,-1-1 0,0 0 0,2 1 0,-1 1 0,-2-1 0,1 1 0,1 0 0,0 1 116,1 0 0,0-1 0,4-2 0,1 0 2,1 2 0,-1 1 0,0-3 0,-2 0 0,-6 1 0,0 1 0,1 0 0,2-1 43,3 1 1,0 0 0,-5-2-1,-1 0-13,2 2 0,-1 0 0,-2 0 0,0 0 0,1 1 0,1 0 0,2-1 0,0-1 18,2 0 1,0 0 0,-5 2 0,0 0-24,4 0 0,-1-1 1,-3 0-1,0 0 0,2 0 1,2 0-1,-1 1 0,1-1-35,2 0 1,-1-1 0,-4 3-1,0 0-3,3-1 1,0-1-1,-3 2 1,-1 0 0,-1 1-1,0 0 1,1 0 0,1-1 22,3 1 1,0 0 0,-6 0 0,0 1 6,3 1 0,1 0-24,-4-1 1,0 0 0,4 1 0,0 1 0,2-2 0,0 0 0,0 0 0,1 0 0,-1 2 0,-1 0-4,-1 1 1,-1 0 0,-1-3 1,-1 0 0,3 5 0,-1-1 0,2-2-1,0-2 1,1 1 0,-1 1 0,2-1 0,-1 0 2,-1 0 1,-1 0-1,1 1 1,0 0 0,-1-1-1,0-1 1,1 1 0,1 0 7,3 0 0,0-1 0,-4 0 0,0-1 0,1 1 1,1-1-1,-2 1 0,0 1 22,0 0 0,1 0 0,1 1 0,1-1-25,0-2 1,0-1 0,-2 1-1,-1 1 1,1 0 0,0 1-1,1 0 1,0 0 20,3 0 0,0-1 0,2 0 1,1-1-122,-22 5 1,0-1-1,0 1 1,24-4 0,2 2-1,-26 4 1,0-1-1,0 1 1,0 0 0,1-1-1,-1 1 80,1-1 1,0 1-1,1 0 1,0-1 0,1 1-1,0 0 6,2-1 0,-1 0 1,1 0-1,-2-1 0,1 0 1,-1 0-1,1 1 1,1 1-1,-1 0 0,0-1 1,0 0-1,0 0-11,0 0 0,1 0 1,-1 1-1,2-1 1,0 0-1,1 0 15,2-2 1,0 1 0,0-1-1,-4 3 1,-1-1 0,0 1-1,1 0 1,1 0 0,-2 1 0,0-1-1,0 1 1,0 0 4,0 0 1,0 0 0,0-1 0,-1-1-1,0-1 1,0 1 39,-2 0 1,1 0 0,-2 0-1,26-3 1,-2 0 0,2 0 0,-2 0-1,-1 0 1,-2 0 73,-1-1 1,1 1 0,-1 2 0,0-1-82,0-1 1,-1-1-10,-4 3 1,-1 0 0,1-3-1,0-1 1,-6 3 0,0 0-1,2-1 1,0-1 0,0 1 0,1-1 106,1 1 0,0 0-136,-5 0 0,-1 1 1,4 1-1,-2-1 0,-5 1 1,0-1-1,-1 1 0,1 1 1,-2 0-1,0 0-4,1 1 1,-2 0-21,-5-1 0,0 2 0,-1 1 1,0 0-1,-7 1 0,-1 0 1,0 0-1,-1 0 0,34-4 0,-7-1 1,-12 1 146,-11 3 0,-14 4-310,-11 1 0,-8-5 0,-4 0-82,-6 2 1,-7 2-165,-18 1 1,-12 0 0,-18 0 428,-6 0 0,-11 0 0,-8 0 0</inkml:trace>
  <inkml:trace contextRef="#ctx0" brushRef="#br0">7038 14145 8356,'-36'0'-97,"1"0"0,8 0 0,4 0-221,4 0 436,3 0-22,8 0 0,3 0 0,12-1 0,5-2 0,7-4 0,3-1 216,3-3 1,9-3-299,4-5 49,3 3 1,6-10 0,4 0 0,2-4 0,7-6-6,4-5 0,-29 21 0,1 0 0,3-4 0,1-1 0,1 1 0,1-1-11,4 0 0,0-2 0,2 0 1,0-1-114,2 0 1,0-1-1,0 1 1,1-1-1,0 1 1,1-1-1,0 1 1,0 1 44,-1 1 1,1 0-1,1-1 1,1 0 20,0 3 0,1 1 0,-2-1 0,0 0 1,0 2-1,0 0 0,-1 0 0,0-2-8,0 1 0,0-1 0,3-2 0,-1 0 23,-2 2 1,0 1 0,3-2 0,-1 1-1,-1 0 1,0 0 0,1-1 0,0 0 22,1 0 1,0-1-1,3-1 1,0-1-1188,-2 2 0,1 0 1159,2-2 0,-1 0 0,-1 1 0,0 1 1,4-2-1,0 0 0,1-1 0,0-2 0,1 1 1,-1-1 8,1-1 1,-1 1-1,3 0 1,0 0-1,-4 2 1,-1 0-1,2-1 1,-1 0-233,1-1 1,0 0 0,-2 0-1,1 0 219,1 3 1,0-1 0,0 0 0,0 0 0,-2-1-1,-1 0 1,0-1 0,0 0 16,1 1 0,0 0 1,3-1-1,-1-1 4,2 1 1,0 1-20,-1-1 0,-1 0 1,-1 2-1,0 1 1,2-1-1,2 0 1,2-2-1,1 0 1,3-2-1,-1 0 1,1-1-1,0 0 1,0 0-1,0 0 24,0 1 1,1 0 0,1 0-1,0-1-35,-24 11 1,0-1-1,0 0 1,3-1-1,1 1 1,-1-1 0,-1 1-1,-1-1 1,0 1-1,0 1 1,0-1 0,-1 0-4,0 0 1,-1-1 0,0 0 0,24-11 0,0-1 16,-23 11 0,0-1 1,0 0 12,1 0 0,0 0 0,0 0 1,-2 2-1,0 0 0,0 1 0,22-12 1,-1 1-1,-2 1 0,0 0 0,0 1 1,0-1 58,1 1 0,0 0 0,0 0 0,0 0 0,2-2 0,-1 0 0,0 1 1,0 0-17,0 1 1,1 0 0,0 3 0,0 0-49,1-1 0,0 0-15,-19 10 0,0-1 0,-1 1 0,23-9 0,-1 1 0,-21 8 0,0 0 0,0 0 0,0 0 0,0 0 0,-1 0 0,1-1 0,0 1 0,1-1 32,0 1 0,1-1 1,0 0-51,0-1 0,1-1 0,0 2 0,-1 1 1,0 2-1,-1-1 0,1-2 0,-1 0 0,0-1 1,0 1-1,1-1 0,0 0 0,0 1 0,0-1 1,1 1-7,0 0 0,1 0 0,0-1 16,1-2 1,-1-1 0,0 1 0,-3 4 0,0 2-1,-1-2 1,0-2 0,-2 0 0,1-1 0,-1 2 0,0 0-1,0 0 1,1 1 0,-1 0 0,1 0 60,0 0 0,1 0 0,0 0-49,2-2 0,0 0 0,1 1 1,-4 2-1,0 1 0,0-1 1,1-1-1,0 0 0,0 0 0,0 0 1,-1 1-1,1-1 0,0 0 1,0 0-1,0 0 35,2 0 1,0-1-1,0 0-45,0 0 1,1 0-1,0 0 1,0 0-1,-1 1 1,1-1 0,-1 1-1,1 0 1,-1 0-1,0 1 1,0-1-1,1 1 1,0-1 0,1 0-1,0-1 3,2 1 0,0-1 0,0 1 0,1-1 0,0 0 0,0-1 0,1 0 0,0 0 1,0 0-1,-1 0 0,-1 0 0,0 1-3,0 0 1,-1 0-1,0 0 1,1 0-1,0 0 1,0-1-626,-1 0 0,0-1 0,0 0 628,3 0 0,1 1 1,-2-1-1,-5 1 0,-2 0 1,1 0-1,3 0 0,-1 0 1,0 1-1,-1 0 0,-1 0 1,0-1-1,-1 1 0,0-1 1,0 0 2,0 0 1,0 0-1,1 0 7,1-3 1,0 0 0,0 0 0,-4 4 0,-1 0 0,1 0 0,0 0 0,0-1 0,0 2 0,24-10-1,0 2 1,0 0 0,1-1 31,-24 10 0,0-1 0,0 1-41,24-9 0,-1-1 0,-25 9 0,1 0 0,-1 0 0,22-8 0,0 1 0,0 0 0,-1 1 0,0 0 0,0 2-23,2 1 1,-1 0 0,-7 2 0,0 0 0,1 1 0,1 1 0,-4 1 0,-1 0-18,-3 2 0,1 1 0,1-1 0,0-1 32,0 2 1,-2-1-1,-4 1 1,-2 0-1,-4 3 1,-3 1 0,-2 1-1,-2 0-23,35-9 1,-10 1 420,-4 4 0,-15 1 0,-6 2 0,-4 0-257,-6 3 0,-2 6 794,-5-2-1224,-10 4 1,-8 2 873,-6 4 0,-3 4 0,-5 9 0,-8 2-959,-4 2 0,-6 2 37,-7 4 0,3-4 1,-3 0-1,3 1 343,2 2 0,-14 1 0,-2 1 0</inkml:trace>
  <inkml:trace contextRef="#ctx0" brushRef="#br0">5972 14302 8532,'-22'0'-321,"6"0"0,6 0 79,-1 0 0,5 1 957,1 4-515,10-3 1,-2 4 0,7-6 0,1-2 0,1-2 0,4-6 0,3-2 164,5-3 1,9-5 0,7-4-1,5-4-190,8-6 0,10-2-145,-28 15 1,1-1 0,2 0-1,1 0 1,5-1 0,1-1-1,1-1 1,1-1-300,2 1 0,1 0 1,5-4-1,-1-1 234,1 4 0,-1 0 1,0-3-1,0 0 0,0 3 1,1 0-1,1-2 1,0-1 59,2-2 0,1 0 1,-2 3-1,1 1-5,1-4 0,1 0 0,0 4 0,1-1 0,1-3 1,0 0-1,2 1 0,1 0 27,4-1 0,0 1 1,-4 3-1,1 0-28,2-1 0,1-1-4,-3 2 0,-1 0 1,2-1-1,0 0 1,3-2-1,1 1 0,1 0 1,0 0-1,1-1 1,-1 1-2,-2 1 1,-1 1 0,0 2 0,0 1 0,3-2-1,1 0 1,2-1 0,0 0 13,-23 9 0,0 0 1,-1-1-1,21-9 1,0-1-11,-22 10 0,1 0 1,-1 0-1,21-9 1,0-1-1,3 1 1,1 1-1,-1 0 1,0 0 15,2 1 0,0 0 0,-1 1 0,-1 0 0,-1-2 0,1 1 0,-2 1 1,1 2-1,0 1 0,1 1 0,1-1 1,1 0-3,-24 6 1,0 0 0,-1 0-1,22-6 1,0 0-22,-2-2 0,0 1 0,0 0 0,2 1 0,0 1 0,2 0 0,1-1 1,0 1-5,-24 7 1,1-1 0,0 1 0,22-5 0,0 1-13,0-1 1,1 0 0,0 0 0,0 0 0,-1-2 0,0-1 0,2 0-1,-1 0 12,-23 6 1,-1 0-1,0 0 1,21-6-1,1 0-1534,1-1 0,1-1 1526,0 2 1,0 0-1,-2-2 1,0-1-1,-22 7 1,0 1 0,-1 0-1,0-1 1,0 0-1,1 0 1,-1 0-1,1 0 1,-1 0 5,0 1 1,1-1 0,-1 1 0,0 0 0,0 0 0,0-1 0,1-1 0,0 0 0,0 0 0,1 0 0,-1 0 0,1 0-198,1 0 0,0 0 0,-1 0 0,0 0 0,0 0 1,-1 0 199,2 0 1,0 1 0,-1-1 0,0 0 0,0 0 0,-1 0-1,1 0 1,0 0 0,-1 0 0,2 0 0,0 0 0,-1 0 3,3 0 0,-1 0 0,0 0 0,0 0 0,-1 1 0,0 0-14,0 0 0,-1 1 0,1 0 0,1-2 0,1 1 1,-1-1-1,1 2 0,0 1 0,1-1 0,1-1 1,1 1-1,-1 0 2,2-1 1,0 1 0,-1 0-1,-2 0 1,-1 0 0,0 0-1,1-1 1,1 0 0,-1 0-1,1 1 1,0 0 0,0-1 8,1 0 1,1 0-1,0 0 1,1 0 0,0 0-1,1-1-8,2 0 0,-1 0 0,0 0 0,-3 2 0,0 0 1,0 1-1,1-1 0,-1 1 0,1 0 0,-2 0 1,0 0-1,0 0 10,-1 1 0,0-1 0,1 0 1,1 0-1,1 0 0,0 1 8,-1 0 0,0 1 0,0 0 0,-1 0 0,0-1 0,0 1 0,0 0 0,0 1 0,0-1 0,-1 1 0,1 0 0,1 0 35,-1 0 1,1 0 0,1 1 0,-1 1 0,-1 0 0,2 0-55,0-2 1,1 0-1,0 1 1,-3 2-1,-1 2 1,1-1-1,3-1 1,0 0-1,-1 0 1,0 0-1,0 0 1,1 0-15,-2 0 1,1-1-1,1 0 1,2 0-1,0 0 1,1 0 7,1 1 1,0 1 0,1 0 0,-3-1 0,1 1 0,0-1 0,1 1 0,1-1 0,1 1 0,-1-1 0,0 1 0,1-1-41,0 1 0,1 0 0,1-1 0,1-1 1,0-1-1,2 0 39,1 0 1,0-1 0,0 0 0,-3 1 0,-1-1 0,1 0 0,2 0 0,0-1 0,1 0 0,-2 0 0,0-1 0,0 0 19,0 0 0,0 1 1,0-1-1,2 0 0,1 0 1,-1 1 31,-1-1 0,0 1 0,-1 0-26,-1 0 0,-1 0 0,1-1 0,-1 1 1,1 0-1,-1 0 0,0 0 0,-1 0 1,1 1-1,0-1 0,1 0 0,0 1 1,-1-1-1,1 1 0,-1 0 158,0 0 0,0 0 0,-1 0-165,0-2 0,-1 0 0,0 0 1,0 3-1,0 0 0,0 0 0,0-2 1,1 0-1,-1-1 0,1 1 0,0 0 1,0 0-1,0 0 0,1 0 0,-2 1 2,0 0 1,-1 0-1,1 1 1,0-1 0,0-1-1,-1 1 1,-2 1 0,0 1-1,0 0 1,0-1 0,0 0-1,1 1-28,-2-1 1,1 1 0,0-1 0,-2 0 0,0-1 0,-1 0-109,-3 2 1,-1 0 0,0 0 109,1 0 0,0-1 1,-1 2-1,18-4 1,-1 1-1,1 0 1,0 1-1,-4 0 1,0 0-1,-5 0 1,0 0-1,-5 1 1,-2 0-1,-6 1 1,-1 1-49,-3 1 0,-2 0 0,-7 1 0,-2 0-59,37-7 0,-6 0 0,-13 0 0,-8-1-368,-8 1 1,-7 5-96,-5-1 0,-7 5-1065,-3-4 2332,-10 6 1,-15-4-686,-13 7 0,-19 0 0,-6 0 0</inkml:trace>
  <inkml:trace contextRef="#ctx0" brushRef="#br0">6299 13562 8508,'-35'-18'57,"-1"-1"0,1 3 0,7 3 0,7 5 189,5 2 0,8 3 0,4 7 0,4 4-380,4 0 0,4 5 1,7-5-1,0 0-196,4-4 428,-3 4 1,11-6-1,-3 3 1,4-4-1,5-1 1,5-3-1,5-5 207,4-6 0,7-10 0,11-1 1,7-7-192,-33 14 0,0-1 1,7-7-1,1-1-69,4-1 1,2 0-1,6-6 1,2 0 0,3-1-1,2 0 1,2-2 0,1 0-500,1 0 0,-1 0 0,1 0 0,-1-1 455,2 0 1,0 1-1,-22 12 1,-1 0-1,1 0 1,0-1-1,1 0 1,-1-1-1,2 1 1,-1 0-1,1 1-1,-2 0 0,1 1 0,-1-1 1,2-1-1,0-1 0,-1 1 8,0-1 1,1 0-1,0 0 4,4-1 0,1 1 0,0-2 0,-2 0 0,-1-1 0,1-1 0,3 1 0,1-1 0,0 1 0,0-1 0,0 0 0,1 0 0,1-1 0,1-1 0,0 1 90,1 0 0,0-1 0,2 0-93,3 0 0,1 0 1,-1 0-1,-5 1 1,-1 1-1,1 1 1,1-1-1,2 0 1,-1 1-1,0 0 1,0 0-1,-1 0 1,1-1-1,0 1 1,0-1 18,1 0 1,0 0 0,1 0 0,1 0 0,0 1 0,1-1 0,-1 1 0,1-1 0,-1 1 0,-1 1 0,1 1-1,-1 0 7,-1 0 1,1 0 0,-1 0-1,0 0 1,-1 0 0,1 0 6,1 0 1,1 0-1,-1-1-39,3-2 0,-1 0 0,1 1 0,-4 2 0,0 1 0,0 0 0,2-1 0,-1-1 0,1 1 0,-2 0 0,1 0 0,0 0 0,0 0 0,0 0 0,-1 0 16,2 0 1,-1 0 0,1-1 0,0 0-1,1-1 1,0 1 0,0-1 0,0 2-1,0-1 1,0 0 0,-1 1 0,0-1 6,0 0 0,0-1 0,0 1 0,1 1 0,0 0 0,0 0-19,-1 0 0,1-1 0,0 1 1,3 0-1,0 0 0,-1 0 1,-1 3-1,-1-1 0,1 1 0,-2 0 1,-1 0-1,1 0 24,-1-1 1,1 0-1,-1 0 1,2 1-1,0 1 1,0-1-3,1-2 1,1 0-1,0 0-17,0 2 0,1 1 0,-1-1 0,0 0 0,-1-1 0,1 1 0,0 2 1,0 0-1,0 0 0,1 0 0,0 0 0,0-1 0,2 0 0,-1-1 1,1 0 14,1 0 0,-1-1 0,1 0-24,-17 6 0,1-1 0,-1 1 0,0 0 0,18-6 0,-1-1 0,0 1 0,1 0 0,1 0 0,-1 1 0,0-1 0,-1 1 1,1 0-1,1-1 0,0 0 0,0-1-10,-19 6 0,0 0 0,0 0 0,1 0 0,1 0 1,1 1-1,0-1 0,-1-1 0,1 0 0,-1-2 1,0 1-1,0-1 0,0 1 0,0 0 0,0 0 0,0 1-1,0-1 1,-1 1-1,1 0 1,0 0-1,1-1 1,0 0-1,0 0 1,0 1-671,2-1 0,-1 1 1,1 0-1,0-1 683,1-3 1,0 0-1,1 0 1,-2 1 0,-1 2-1,-2 1 1,0 0 0,1-1-1,0-1 1,1-2 0,-1 1-1,1 0 1,-1 1 0,1-1-1,0 1 1,0-1 0,0 1-1,1 0 1,0 0 0,-1 0 7,2 0 1,0 1 0,-1-1 0,2 0 0,1-1 0,0 0 0,0-1-1,0 1 1,-2 1 0,0 0 0,0 0 0,-1 0 0,1 0 0,-1 0 0,1 1-1,-1-1-233,0 1 0,1-1 1,-1 1-1,1 0 0,-1 0 1,0 0-1,1 1 1,-1 0 186,2 0 0,0 1 1,0 0-1,0 0 10,0-2 0,0 0 0,0 0 0,0 0 0,-1 1 0,-1 0 0,0 1 0,1-1 0,-1 0 0,0 0 0,0-1 1,0 2-1,0-1 0,0 1 0,0 0 0,0 1 0,0 0 0,0 0 0,1 0 0,-1 1 0,1-1 0,0 1 0,0 0 1,0-1-1,-2 2 0,1-1 0,0 1 0,-1-1 17,-1 1 0,-1-1 1,1 1-1,0 1 1,-1 0-1,1 0 1,0 1-1,-1-1 12,17-5 1,0 0 0,0 0-1,0 0 1,1 0 0,0 0 0,-18 4-1,-1 1 1,1-1 0,-1 1-1,17-5 1,-1-1 0,0 2 18,-3 0 0,-1 0 1,0 1-1,-1 1 0,0 0 1,-1 0-16,-6 2 0,0 0 0,-1-1 0,-1 0 0,0 0 0,0 0 0,-4 2 0,-1 1 1,0-1-1,-2 1 0,-1-1 0,1 1 36,22-7 1,-2 0 0,-6 3 0,-1 2-7,-8 0 1,-3 0-48,-3 2 0,-2 0 0,-7 1 0,-1 0 0,31-13 0,-10 5 0,-11 6 348,-6 5-577,-16 8 0,1-8 0,-13 8 0,-6 4-124,-5 7 1,-7 11 0,-8 8 359,-11 9 0,-3-4 0,-13 9 0</inkml:trace>
  <inkml:trace contextRef="#ctx0" brushRef="#br0">4621 15837 8513,'-28'0'6,"4"0"0,2 0 0,0 0 0,1 0 0,1-1 264,2-4 1,4-3 0,5-6-1,4-1 78,3 1-327,2-6 1,11-2 0,7-7 0,6-1 0,7-3 0,2-3 0,4-2 57,-1 0 0,2-2 0,5-5 0,-1-4 9,1-2 1,1-1-40,3-5 0,-22 26 1,1-1-1,3-1 1,0-1-1,3-1 0,0-2-239,3-3 0,1-1 1,1 1-1,2 0 227,0-5 1,2 0 0,3-2 0,1 0 0,-2 0-1,0-2 1,4-3 0,1 0 34,5-5 0,0 0 0,1 0 0,1 0-51,-15 18 0,2 0 0,-1-1 1,1-1-1,0 0 0,1 0 1,2-1-1,1 0 0,0-1 0,3-1 1,1-2-1,0 0-441,2-2 0,1-1 0,0 1 0,-2 2 0,1 1 0,-1-1 413,3-4 1,0-1 0,0 0 0,-1 2 0,1-1-1,1 1 1,3-4 0,2 1 0,-1-1 0,-13 12 0,1 1-1,-1-1 1,2 0-42,1-2 0,0 1 0,1-1 1,-1 0-1,0 2 0,0-1 0,0 1 1,0 0 37,2-2 0,0 1 0,0-1 0,0 0 0,0-1 0,0 1 0,0-1 0,1 0 1,2-2-1,0 0 0,1-1 0,0 1 0,1-2 0,1 0 0,-1-1 0,1 1-3,2-1 0,0-1 1,0 1-1,-1 0 1,-1 0-1,0 0 1,0 1-1,0-1 17,2 1 0,0-1 1,0 1-1,1-1 0,0-1 1,0 0-1,0 0 0,0-1 1,-10 10-1,0-1 1,0 1-1,1-1 0,-1 0 1,1-1-1,1 1 0,-1-1 1,1 0-1,0 1 35,1-2 0,0 1 1,0-1-1,0 0 0,0 1 1,-1 0-1,-1 0 0,-1 0 1,2 0-1,-1 0-479,2-1 0,0 1 0,0-1 0,0 0 0,0 1 465,1 0 1,-1 0 0,1 0 0,0 0 0,0 0 0,1-1 0,-1 1 0,1-1 0,0 1 0,1-1-1,0 0 1,1 0 0,0 0 0,0 0 0,0 0 0,1 1 0,-1-1 0,1 0 0,0 1 0,0-1 0,1 1-1,-1-1 1,1 0 0,0 1 0,0 0 0,1-1 0,0 1 0,0 0 0,0-1 0,0 1 0,2-1 0,-1 0-1,1 0 1,1-1 0,-1 1 24,1-1 1,1 0-1,0 0 1,0 1 0,0-1-1,1-1 1,1 1-1,0-1 1,-1 1 0,2-1-118,-12 8 0,2 0 1,-1 0-1,0 0 1,0 0-1,0 1 0,9-8 1,0 1-1,0 0 1,0-1-1,0 2 0,2-1 1,-1 0-1,1 1 1,0-1-1,0 1 0,-1-1 1,0 1-1,1 0 1,-1 0-1,1-1 62,-1 1 0,1-1 0,0 0 0,0 1 0,0-1 1,-10 8-1,0 0 0,0 0 0,0 0 0,0 0 1,0 0-47,0-1 0,1 0 1,0-1-1,0 1 0,-1 0 1,1 0-1,9-6 1,-1 1-1,1 0 0,-1 0 1,1-1-1,0 1 0,0-1 1,1 0-1,-1 0 1,0 0-1,1 0 0,-1 0 1,0 0-1,1 1 1,-1-1 42,1 1 0,-1 0 0,1 0 0,0-1 0,-1 1 0,0-1 1,1-1-1,-1 1 0,0-1 0,1 1 19,-1 1 0,0 0 1,1 0-1,-1 1 1,0 0 3,-2 1 0,0 0 1,0 0-1,-1 1 1,1-1-1,0-1 1,0 0-1,1 0 1,-1 0-1,-1 1 0,-1 1 1,0 0-1,-1 1 1,1 0-1,-1-1 1,1 1-1,-1-1 1,1 1-1,-1-1 1,1 1-1,-1-1 0,1 1 1,0 0-1,-1 0 1,1-1 30,-1 1 0,1-1 1,0 1-1,-1 0 0,0 0-17,-2 3 0,-1 0 1,-1 1-1,1 0 1,-1-1-1,1-2 1,0 1-1,0-1 1,0 1-1,-1 0 1,11-6-1,-1 1 1,0 0-1,0 1 1,0-1-1,-1 0 1,0 0-1,0 1 1,-1 0-1,-1 1 0,0-1 1,0 1 75,-2 0 0,1 1 0,-1-1 1,-1 2-97,-3 1 1,-2 2 0,0-1 0,-1 1-1,0 0 1,-1 0 0,-1 0 0,-1 1 0,13-6-1,-1 0 1,-1 1 0,-2 0 0,0 1-1,-1 1 1,-4 1 0,-1 1 0,0 0-115,-3 2 1,-1 0 0,-1 0 65,18-11 0,-2 1 0,-5 3 0,-2 0 0,-7 4 0,-1 1 0,-1 1 0,-2 1 0,-4 3 1,-2 1 186,-2 3 0,-3 1-365,22-14 1,-6 5 0,-18 9 0,-7 5 271,-9 4 1,-12 7-650,-8 3 0,-12 16 713,-12 8 1,-6 13 0,-6 7-120,-7 7 0,-4 4 0,-1 7 0,-2 0 0</inkml:trace>
  <inkml:trace contextRef="#ctx0" brushRef="#br0">22507 6298 17126,'43'-21'-103,"-1"-1"0,4 1 0,0 0 0,1-1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definitions>
  <inkml:trace contextRef="#ctx0" brushRef="#br0">2887 5857 11802,'-22'-16'-422,"3"-1"1,3 0-1,2 2 1,1 4-1,2 2 1,3-1-23,2 1 412,-5 6 1,7-5 0,-3 3 0,-1-3-74,0 0-479,5 2 0,-4 4 665,7-2 0,2 2 0,1-1 0,3 5 114,2 2 0,2 1-130,4-5 1,0 0 0,2 0 0,1 0 187,2 0 1,7 0-118,-3 0 0,4 0 1,2 0-1,-1 0 113,0 0 0,7 0-149,3 0 1,8 2 0,3 1 0,1 1 84,4 0 1,5-3-112,7-1 0,-6 0 0,8 0 1,-5 0 11,-1 0 1,6 0-77,-2 0 1,-1-1 0,-1-3 0,1 0 7,0 1 1,-2-1 19,8 0 0,-9 2 1,4-3-1,-6 4 10,-3 1 1,2 0 5,2 0-48,-2 0 0,9 0 0,-7 0 0,-1 0 0,-1 0 16,-2 0 0,-1 0 0,1 1 0,0 3 7,0 0 1,3 1-13,-3-5 0,3 0 0,-8 0 1,3 0 10,2 0 0,5 0-26,-1 0 0,1-5 0,-3 1 0,1 0 32,1 3 1,7-4-20,-2 0 1,-2 1-1,-3 4 1,-1 0-29,2 0 1,1 1 29,3 4 1,-2-2-1,-6 5 1,2 0 73,2 0 1,4 0-82,-4 1 30,-1-3 0,-2-1 0,2 0 0,6 0 0,2-1 14,2 1 0,2 0 0,3-7 0,-36 1 0,0-1 8,2 0 0,0-1 1,1-1-1,-1-1-64,1 2 0,0 1 0,-1-1 0,1 0 0,0 1 0,-1 1 0,1-2 1,0 1 29,-1 0 1,1 1-1,3 0 1,1 0-1,-1 1 1,0 0 0,-3 0-1,1 0 63,-1 0 0,-1 0 1,37 0-80,2 0 1,-2 0 0,1 2 0,-3 1 92,1 2 1,-4-1-83,7-4 1,-2 5 0,-38-2 0,0-1 0,38 1 1,-2-1 1,-1-2-9,-5 0-7,0 0 1,-6 0-1,-3 0 1,-6 0 0,-2 0 31,-2 0 0,-6 4 1,2 3-1,-6 1-93,-4 3 1,2 0 7,-7-2 0,0 7 0,-6-5 0,-2 0-156,-1 2 0,-2-5 154,2 1 0,1-1 0,-5 1 0,1-2 94,-1-1 0,6-4-2,-3 2 1,4-2 0,2-2 0,1 0 182,3 0 0,-3 0-201,3 0 1,3 0-1,1 0 1,1 0 57,0 0 1,1 0-30,8 0 0,-2 0 0,4 0 1,-2 0-32,0 0 0,7 0-1,-2 0 0,4 0 0,2 0 0,2 0 28,2 0 0,1 0-20,-1 0 0,1 0 1,3 0-1,-4 0 49,-4 0 1,4 0-48,-1 0 0,1 0 1,-5 0-1,0 0 55,0 0 1,4 0-73,1 0 1,1 0-1,-3 0 1,3 0-51,2 0 1,3 0 22,8 0 1,-4 0-1,4 0 1,-3 0-52,-2 0 0,0 0 47,0 0 1,-1 0 0,-2 0 0,-2 0-5,2 0 1,-3 0 27,1 0 0,-4 0 1,2 0-1,0 0 11,-4 0 0,0 0-38,1 0 0,-2 2 0,2 1 1,-2 2-25,-2-2 1,-4-2 38,4-1 0,-9 0 0,4 0 0,-6 0-5,-4 0 1,1 0 18,-1 0 1,-4 0 0,-1 0 0,-3 2 73,-2 3 1,3-4-84,-2 4 0,0-4 1,-3-1-1,2 0 25,1 0 1,6 0-32,-1 0 1,3 0-1,2 0 1,0 0 16,-1 0 0,3 0 39,2 0 0,-3-4 0,5-1 0,-1 0 57,-1-1 0,8 4-90,2-2 1,0-3-1,5 3 1,-4 0 5,-1 3 1,8-4-18,6 0 0,-5-1 0,5 3 0,-3-2-14,-3 2 0,6-3 32,0 1 0,0 0 1,5 5-1,-3-1-19,-2-4 1,2 3-5,2-2 1,-2 2 0,3 2 0,-3 0-22,-2 0 1,4 0 18,1 0 0,0 0 1,-5 0-1,0 0 58,0 0 1,5 0-44,0 0 0,0 0 0,-5 0 0,0 2 8,0 2 0,3-2-1448,-3 3 1443,4-4 1,-11 4-1,6 0 1,-1-2 0,-1-2 33,0-1 0,5 0 0,-7 0 0,4 0 3,1 0 1,5 0 2,0 0-38,-35 0 0,0 0 0,38 0 1,-37 0-1,1 0 0,0 0 1,1 0-1,0 0 0,0 0-6,1 0 1,0 0 0,3 0 0,1 0 0,-2 0 0,1 0 0,0 0 0,2 0-182,-1 0 0,1 0 1,2 0-1,0 0 166,0 0 0,1 0 0,0 0 0,-1 0 0,0 0 1,-1 0-1,1 0 0,0 0 5,0 0 1,-1 0-1,4 0 1,1 0 16,-2 0 0,1 0 0,-1 0 0,1 0 0,-5 0 0,-1 0 0,2 0 0,-1 0 13,2 0 1,1 0-1,-1 0 1,0 0-1,1 0 1,0 0 0,-4 0-1,0 0 83,-3 0 0,1 0 1,-2 0-1,0 0-56,-2 0 0,-1 0 1,0 0-1,0 0 1,37-1-1,-6-2-108,-6-2 1,-8 0 17,-2 5 1,-8 0-1,-11 2 1,-7 1 46,-5 2 1,-6 1-690,-6-1 0,-6 4 1,-3 9-1365,-3 1 0,-10 6 2031,-7-2 0,1 4 0,-6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22578 952 14965,'22'-36'-437,"5"-3"0,-5 6 1,2 1 974,0 2 1,-2-3 0,2 0 0,-7 1-1,-6 4 1,-6 2-147,-4 3 0,-7 0 0,-5 0 0,-8 4-67,-10 3 0,-1 3 0,-9 4 0,-5 4 0,-5 4 0,-5 2 60,-3 4 1,2 11 0,-13 12 0,-2 8-259,36-16 0,-1 2 0,-2 2 1,1 2-1,5 2 0,1 1-102,-1 2 0,2 3 0,-1 3 0,1 2 0,2 0 1,0 2-194,3 1 1,1 0 0,0 0 0,2 1 0,5 0 0,3 1 0,2-1 0,2 1-186,2-2 0,1 1 0,2 2 0,2 0 75,2 31 1,14-3 0,10-16 0,11-2 445,6-3 0,8-5-71,3-9 0,9-3 0,6-8 0,4-5 26,5-8 1,-35-7 0,1-1-28,3-3 0,0-1 0,3-3 0,-1-2 0,-1-2 0,-2-4 0,1-2 0,-1-2 276,-1-1 0,1-3 0,0-3 0,0-1-212,-1-2 1,-1-2 0,-3-1 0,-2-1 0,-5 1 0,-2 0-1,25-31 193,-7-5 1,-4-1-190,-16-3 0,-3 2 0,-12 8 0,-3-3 18,-6-2 0,-4-3-405,-4-2 0,-9-2 0,-6 6 1,-2 4-571,-4 4 0,0 12 375,-13 8 0,-2 11 1,-8 5-1,-9 7-1063,-8 7 1,-9 2 867,-2 2 1,35 5 0,0 1 612,0 0 0,1 2 0,-2 4 0,0 0 0,0 0 0,-1 0 0,0 1 0,1 1 0,-1 0 0,0 0 0</inkml:trace>
  <inkml:trace contextRef="#ctx0" brushRef="#br0">10820 10165 20311,'-6'-14'128,"0"-1"0,-6 1 1,5 0-1,-1 0 1,0-1 1286,-3 1 0,4 8 1,1 7-1,1 12 0,1 9-1322,0 5 0,3 6 0,1 2 0,0 3-481,0 6 0,1-1 0,4 4 1,5-3-874,2-1 1,2-7 0,2-2 0,2-4-97,1-2 0,6-11 1860,-1-2-349,-4-11 0,7-4 0,-3-11 0,1-6 0,0-8 873,-1-7 0,-7-4 0,4-7 0,-2 0 711,0 1 0,-5-1-922,-5 0 0,-1 6 1,2 0-1,-4 2-41,0 4 0,-4 7-868,3 5 1,-4 3 0,1 4-9,3 2-1610,3 4 0,6 12 1,0 4-1,0 2-2266,0 3 0,5 4 3852,0 0 1,7 0 0,-4-5-1</inkml:trace>
  <inkml:trace contextRef="#ctx0" brushRef="#br0">11432 10236 27639,'0'14'-150,"0"2"0,0 3 597,0 4 0,0 12 0,0 8 0,-2 9-566,-3 8 0,4 5-1686,-4 6 1348,-3-6 0,5 3 0,-5-8 1,2-5-1,1-8-1003,-1-7 0,4-12 0,-4-9-759,-1-3 1,6-10 426,-4-6 1363,-3-6 1,7-10 0,-6-3 0,2-5 0,-1-4 0,0-5 0,0-7 363,2-5 1,3-1-122,1-6 1,0-7 0,0-7 0,1-5 528,4-5 0,5 10 732,9-1 0,-2 14 1,8 5-1,5 4 1402,7 1 1,4 13-1509,1 7 0,1 7 0,0 6 1,1 6 1489,3 2 1,-9 4-1549,0 2 1,-13 1 0,-7 8 0,-7 4-883,-7 4 0,-4-2-29,-4 4 0,-11 1 0,-8 3 0,-6 0 0,-4 1 0,2-7 0,-7 7-700,6-9 0,-3 6 0,7-4 0,1-1 1,2 1-4134,1-4 2647,7-7 0,-4 1 2342,7-6 0,6-1 0,2-4 0</inkml:trace>
  <inkml:trace contextRef="#ctx0" brushRef="#br0">12100 9767 20427,'6'-29'-1102,"-4"2"1,2 4 0,-2 4 2382,-2 3 0,-2 3 1,-1 2 2297,-2 2-3197,-6 6 598,4 3 1,-3 8 0,2 7-1,0 4 1,0 5 1356,-3 3-2218,5 8 1,-2-4 0,5 7 0,-2 3 0,0 3-754,-1 4 0,5 5 0,-4-2 1,3 1-1294,2 0 1,0-6 1339,0 1 0,0-4 0,0-5 0,0-6-938,0-7 1596,0-5 0,2-7 0,3-5-139,4-8 0,-1-6 516,1-9 0,-1-4 0,3-1 0,-3-1 67,-1 1 0,-3-1-569,-4 2 0,0 4 0,0-4-492,0 3 258,0 8 1,-6 2 0,-3 6-1,-4 0 500,-1 0 0,-1 1 96,1 4 0,0-2 0,1 7 0,2 1-103,2 1 1,-1 2-279,-4 1 0,1-1 0,2 0 0,4 0-19,0 1 1,-2-6-1,2 1-359,0 1 132,3 1 1,-2 2 0,6 1-427,0-1 1,0-5-351,0 1 1,5-5 0,1 2-1,4 1-2455,5 0 3482,0-5 0,11 10 1,-3-5-1</inkml:trace>
  <inkml:trace contextRef="#ctx0" brushRef="#br0">12071 10478 20427,'2'-15'-824,"1"1"0,2 0 2594,-2 0 0,-1-1 1,-2 1-440,0 0-1113,0 6 1,-2 2-1,-3 6 1,-6 0-1,-5 0 1,-4 3 849,-2 6 1,3 2-962,-5 13 1,5-5 0,-3 5 0,1 1-1287,4 2 1,1 1 329,2 1 1,5-1 0,1 1-1,1-2-215,4-4 1,3-2 487,5-7 0,3-1 0,6-4 0,0-4 388,0-4 1,7-2 137,3-4 0,3 0 0,1-7 1,0-4-751,1 0 1,-1-4 490,1 1 0,-1-5 0,1 3 0,-1 1-81,0-1 0,1 2 1079,-1 5-447,-6 0 0,12-7 1,-4-1-1</inkml:trace>
  <inkml:trace contextRef="#ctx0" brushRef="#br0">12370 10478 20427,'-10'-2'63,"1"-3"1,4 4 1292,-4-4 125,-1 3-867,-4-4 0,0 4 1,0-1-1,-1 6 1,1 5 198,0 0 1,1 6 0,2-1 0,3 4-1606,2 1 0,1-1 422,5 2 0,0-3 0,0 3-551,0-3 0,7-8 474,2-4 1,4-2 0,1-2 0,0 0 546,0 0 1,1-8 100,-1-6 438,0 0 1,0-9-1,0 6 1,-1-3-1,-2-1 303,-1 0 1,-2 3 0,3 3 0,-4 1 6,0 0 0,-1 1-915,-1 4 0,-2 2 0,5 9-34,-2 3 0,1 4 0,-3 10-1013,-2-3 1,9 11 0,-5-3 0,1 2-1,0 1-1240,1-3 0,-3 1 0,3-4 1,0-2-2665,0-4 1501,-5 3 3293,3-17 1,1 6 0,0-7 0</inkml:trace>
  <inkml:trace contextRef="#ctx0" brushRef="#br0">12683 10023 20427,'1'-38'-2012,"2"1"0,2 4 2342,-2 6 2273,-1 5 675,-2 8 76,6 6-2972,-4 8 1,4 8 0,-6 8-1,0 3 1,0 6 2681,0 7-2851,0-2 0,0 12 0,0-1 0,0 5 0,0 2-1314,0 0 317,0-3 1,-6 10-1,-2-4 1,-2 1 0,1-2-1,-2-1 1,0-3-3032,1-2 0,-2-3 254,2-3 3696,-2-9 1,-3-9 0,1-6 0</inkml:trace>
  <inkml:trace contextRef="#ctx0" brushRef="#br0">12498 10620 20427,'6'-10'-793,"4"2"2653,2 2 1,2-4-368,1 6 0,5-6 1,4 4-1,3-2 59,1-3 0,2 3-1469,3-1 1,2-1 0,5-4 0,-4-2-84,-1-3 0,3 3 0,-5-3 0,0 4 0,-11 0 0,-3 1 0,-5 0-257,-4 0 0,-5 1 1,-10 4-110,-5 4 0,-2 10 347,-3 4 1,3 4-1,1 3 1,1 1-54,-1 2 0,3 5-735,-1-5 387,6 6 1,-4-9 0,7 3 0,0-4 0,0 0-2029,0-1 1982,0 0 1,2-6-1,3-3 0,4-4 1,4-1 494,1 0 1,0-8 0,0-4 0,1-7 567,-1-3 0,0-2-576,0-4 274,1-1 1,-1 1 0,0-1 0,-1 2 0,-2 2 853,-2 1 0,-4 9 0,3-1 1113,-2 5-2043,5 8 0,-5 3 0,6 9 1,-3 4-220,2 1 0,0 0 0,-1 0 0,2 1 0,-2-3 0,2-2-1987,3-6 1,-1-2-1490,0-2 2868,0 0 0,0-2 0,1-2 0,-1-6 710,0-2 0,0-9 0,1-1 0</inkml:trace>
  <inkml:trace contextRef="#ctx0" brushRef="#br0">13536 9838 20401,'9'-44'-629,"-1"-1"1,-2 3-1,-2 5 1,-3 6-1,-1 4 2960,0 3 1,0 12-1635,0 12 1,0 7-1,0 12 1,0 5-315,0 3 0,2 1 0,2 2 0,6 4-256,3 3 0,1 5-183,0 0-177,0 7 1,2-5 0,1 2 0,2-5 0,-1-4 0,-2-3 0,-2-4-2738,0-4 2556,-6 0 1,-3-11-1,-10-1 1,-8-8 847,-9-4 0,-2-2 21,-9 0 0,-1 0 0,0 0 0,3 1 3007,1 4-2333,1-3 1,9 10 0,6-2 207,7 2 0,18 1-1247,8-3 1,13 1-1,6-7 1,3 1-91,1 1 0,1-4-654,0 3 1,-2-4 0,-3-1 0,-7-1-2260,-5-4 1,-6 2 2933,-6-7 1,-6 1 0,-1-5 0</inkml:trace>
  <inkml:trace contextRef="#ctx0" brushRef="#br0">11545 11544 19773,'-8'-14'-227,"0"-5"0,5 0 1,-1 1-1,0 2 1,1 4 1513,-2 2 1,2 4 0,-5 8 0,2 4 0,1 8-692,-1 8 1,4 10-1,-2 3 1,2 1-1058,2 3 0,0 4 0,0 1 0,0 1-590,0-4 1,5-8-1368,0 0 1926,6-9 1,-3 1 0,6-8 0,0-4 0,2-7 193,3-4 0,-3-10 1,3-6-1,-4-8 1078,0-5 1,4-6-180,-1-1 0,1 0 0,-4 2 0,-1 0 460,0 6 1,0 0-475,1 12 1,-1-3-1,0 9 1,0 0 400,0 3 0,1 11-1009,-1 9 1,0 1 0,-1 7 0,-2 1-389,-2-2 0,1 3-668,4-6 1,-5 0 103,1-5 1293,-1-6 1,-1-8 0,-3-11 0,-3-6 113,-2-7 1,0-4-197,0-5 0,0 1 0,1-6 0,2-1 99,2-2 1,6-2-937,-1 0 0,7 5 1,3 4-1,3 4-1275,2 7 1,-3 12 306,2 7 1,-1 4-1,4 6 1686,-3 8 1,3 13 0,-5 9-1</inkml:trace>
  <inkml:trace contextRef="#ctx0" brushRef="#br0">12327 11686 19773,'0'8'1505,"0"-2"1,0-7 187,0-4 0,2-5-289,3-9 1,2 0 0,6-7-1,-2-4-915,-1 0 1,-1 0-490,5 1 0,-4 1 0,-2-1 0,-2 2 0,-3 4 0,-1 2 0,-4 13 0,-3 5 0,-4 6 0,-4 11-253,-1 10 1,1 5 0,4 2 0,4 2-1143,4-1 1,1 3 696,0-2 0,1 0 1,4-6-1,6-3-273,6-5 0,1-4 720,5 0 0,1-8 0,6-2 0,2-5-135,1-5 0,0-7 282,-4-7 1,-1-6 0,0-1 0,-1-4-828,-3-3 0,1-5 739,-6 5 0,5-5 1,-5 3-1,-2 1 177,-1-1 0,-3 8 628,-4 8 315,4 3 1,-12 5 0,4 6 4578,-3 10-5059,-2 6 0,0 10 1,1 2-1,2 4 1,4 2-48,1-1 0,-4 1 1,6-1-1,-1 1-866,-1-1 1,0-4-245,-3-1 0,-2-1 0,5 2 1,-2-5-4727,-3-3 1849,-1-2 0,-4-9 3428,-2-10 0,-11-9 0,-7-15 0</inkml:trace>
  <inkml:trace contextRef="#ctx0" brushRef="#br0">12825 11131 18269,'-6'-14'-3902,"4"-5"4080,-3 0 1,4 5 0,1 5 1389,0-2 0,1 4-1172,4 3 1,3 2-1,6 2-210,0 0 0,0 0-728,1 0 1,-1 6-1,0 2 1,2 2 498,3-1 1,-3 7 0,4 6-1</inkml:trace>
  <inkml:trace contextRef="#ctx0" brushRef="#br0">13308 11316 8127,'-8'2'3484,"2"1"857,0 2-3774,4-1 1,-11-4-572,4 0 0,1 0-794,-1 0 1,4 0-14,-5 0 592,7 0 0,-3-1 0,8-4 84,2-4 0,-1-2 512,7 1 0,-1-2 0,6 4 469,-1 0 0,-5 1 178,1 7-888,-1 7 0,5 1 0,1 7 1,-1 4-1,-1 7-168,-4 5 1,4 7 0,-4 10 0,4 4-290,1 3 1,-5 0 203,1-3 0,-5 2 1,3-7-1,-2-2 91,-3-6 0,-1-6 170,-2-9 1,-2 1 0,-3-6 0,-6-3-31,-6-5 0,1-5-404,-3-6 1,-1 0 0,-1 0 0,1 0-1008,-1 0 0,4-7 253,7-8 0,-1 0 0,6-9 1044,2-1 0,2-9 0,1-2 0</inkml:trace>
  <inkml:trace contextRef="#ctx0" brushRef="#br0">13465 11174 8112,'0'-31'227,"0"1"1,0 3 1768,0 0 0,1 5 1802,4-2-2951,3 13 1,6-2 0,0 13-1,1 2 617,-1 3 0,0 7-1109,0 7 0,-4 8 0,1 1 0,1 7-146,1 2 1,4 8-401,-7-2 0,1 9 0,0 2 0,-3 4-1302,-2 4 1,0-2 484,-1-8 1,-3 2 0,3-7 0,-4-3-1209,-1-4 1939,0-12 0,0-17 332,0-15 0,0-11-29,0-13 1,2-7 0,1-3 0,3-4 554,2-6 1,2 4-140,4-3 0,0 4 0,0 4 1,2 2 100,3 2 0,-3 9-391,3 7 0,-3 9 0,-2 5 1,2 5-122,2 5 0,-5 9-190,6 10 1,-11 3-1,6 1 1,-1 1-1002,-1-1 0,1-1 212,-3-3 1,1 1-1,-7-6 1,1-2-2982,1-1 3036,-4-8 893,4-2 0,-6-6 0,0 0 0</inkml:trace>
  <inkml:trace contextRef="#ctx0" brushRef="#br0">14147 10861 8182,'8'-28'0,"-3"-1"0,-4 3 2303,-1 2 651,7 3-986,-6 7 0,7 13-1166,-3 5 1,-2 14-1,5 5 1,0 6 307,0 4 0,-4 3-402,6 7-370,-7 0 0,5 6 1,-5 3-1,2 3 1,-2 2-351,-1 0 1,-2 1 0,0 1 0,0-1-1080,0-3 0,0-7 361,0-1 0,0-7 1,0-6-1,0-4-2237,0-7 2118,0-12 1,1-5 0,2-8 0,2-2-1691,-2-6 1,-3-4 2538,-4-5 0,-4-10 0,-7-7 0</inkml:trace>
  <inkml:trace contextRef="#ctx0" brushRef="#br0">14104 11373 8182,'0'-14'1389,"0"0"108,0-1 0,7 6 5,2 0 0,5-1 0,5-4 0,5 0 804,3-1 1,8 1-1764,3 0 0,3 0 0,1 0 0,1-1 185,0 1 1,-2 0-1125,-3 0 0,-4 6 0,-7 1-2448,-3 1-3577,-4 5 6421,-12-6 0,-8 20 0,-8 3 0</inkml:trace>
  <inkml:trace contextRef="#ctx0" brushRef="#br1">17076 10364 8397,'2'-13'242,"1"2"1,1 2 0,0-2 0,-1-2 0,0-1 0,3-1 612,2 1 0,-5 0 0,2-2 0,-3-1 0,-2-2-453,0 2 0,-2 2 0,-3 6 0,-4 4 0,-5 4 0,-4 2-355,-1 4 1,-8 11-1,1 12 1,-6 8-189,0 5 0,2 8 0,2 4 0,1 2-322,3 2 0,5 4-412,10 1 708,3-7 1,7-1-1,4-8 1,6-5 0,8-10-1,8-8 1,4-11-189,1-4 1,3-5 451,-2-8 1,0-2-1,-4-9 1,-3-3-42,-2-5 0,1-1-140,-6 1-108,0-3 0,-5 10 1,-1-5-1,-2 1 0,-3 4 1,0 3-1,-2 3-1837,1 1 1,-1 7 2028,-1-2 0,-4-3 0,6 0 0</inkml:trace>
  <inkml:trace contextRef="#ctx0" brushRef="#br1">17375 10591 8460,'-7'-14'305,"4"1"0,-5 2 1,2 2 2577,3-2-2089,1 4-380,2 1 0,0 8 0,0 2 0,0 8 1,0 5-1,0 7-127,0 2 1,6 1-612,4-3 0,3 3 0,2-3 0,3 1-250,1-1 0,1-4-429,-1-6 839,-3 0 1,9-6-1,-6-3 1,-1-3-1,-3-4 1,0-3 0,-3-6 403,-2-6 0,-4-5 123,-6-7 1,0-1 0,0-1-1,0-4 498,0-1 0,5 4-701,-1-1 1,3-2-1,-2 2 1,4 1-358,4 2 0,1 8-530,0 3 0,2 8 0,1 3 0,2 2-1282,-1 3 0,-3 6 280,0 2 1729,-7 6 0,4 3 0,-4 8 0</inkml:trace>
  <inkml:trace contextRef="#ctx0" brushRef="#br1">17730 10506 8312,'0'-14'3451,"0"0"-2155,6-1 0,-3 7-779,7 4 0,-2 4 0,3 4 0,-2 7 293,2 7 1,2-1-284,1 7-615,0 0 1,1 4 0,-3-1-1,-1-2 1,-3-1-449,-1 1 0,-3-3 0,-4 0 0,0-1-1348,0-4 1497,0-1 1,-6-8 0,-2-5 62,0-6 0,2-7 560,6-8 0,0-6 0,0-9 0,2-5 376,2-3 0,4-2-370,6 0 0,2 1 1,3-1-1,3 2-58,0 3 1,5 3-631,-3 7 1,-2 6 0,0 4-815,-1 7 1,-4 7 119,-7 8 1,-4 4-1,-6 6 1140,0 1 0,0-1 0,0 0 0</inkml:trace>
  <inkml:trace contextRef="#ctx0" brushRef="#br1">18071 10406 8415,'-8'0'2108,"2"7"1,6 1-1183,0 6 0,0 2-596,0 3 0,2-2 1,1 7-1,3 1-118,2 2 0,-3-2-579,4 4 255,-6-11 0,4 14 0,-7-11 0,0-1 1,0 1-539,0-4 0,0-9 814,0-8 1,0-8 27,0-11 1,4-3-1,3-8 1,1-5 236,3-7 1,1-1-155,2-4 0,2-2 0,2 1 1,2 2 203,2 2 0,0 3-848,2 3 0,1 5 0,-6 11 0,-1 8-491,-2 7 0,-2 7-99,0 5 0,-6 9 0,-2 10 1,-1 3-824,0 1 0,-1 5 483,-4 1 1299,-6-1 0,-2 2 0,-6 1 0</inkml:trace>
  <inkml:trace contextRef="#ctx0" brushRef="#br1">18313 10605 8312,'-2'13'335,"-2"-3"0,2-3 1397,-3-2-875,4-3-259,1 4 0,1-11 0,4-1 0,4-2 0,4-4 77,1-6 1,5 2 0,0-4 0,0 1-240,2 0 0,-5-5-301,2 5 1,-2 0-1,-3 5 1,-2 0 100,-2 0-178,-5-1 0,0 8 0,-8 2-314,-6 3 1,-2 10-22,-3 6 1,1 1-1,0 5 1,1-1-164,4 0 1,-2 5-10,6-5 1,0 0 0,5-5 0,0 0-334,0 0 0,0-4 436,0-1 1,8-6 0,5 2 153,4-3 1,2-4 246,-5-3 0,2-3 0,1-7 0,2-3 135,-1-1 1,-2-4 417,-2 4 0,5-5 1,0 7-1,-3 2 585,-5 4 1,0 7-793,-7-6 1,6 9 0,-5 1-290,-2 7 1,-2 6-844,-1 1 571,0 1 1,0-1 0,0 0 0,0 0 0,0 0-1468,0 1 0,2-8 370,3-2 1301,-4-3 0,10-10 1,-6-5-1,0-4 430,1 0 0,2-6 33,6 0 0,-4 2 0,-1 2 0,1 3 219,-2 2 1,4 2-249,-2 2 1,-2 5 0,-1 12-227,0 7 0,-2 6-598,-5 9 1,0-1 0,0 1 0,1-1-564,4 1 0,-4-1-329,4 0 510,-3-5 0,-2-3 0,1-7 0,4-4 124,5-4 0,-4-10 0,0-6 1,-1-8 443,0-9 1,4-2 46,-4-8 1,4-6-1,-2-9 1,1-3-138,3-6 1,8-11 244,-8 31 0,1-1 0,1 1 0,0-1 0,-1-2 0,1 0 0,-1 2 0,0 0 129,0 3 1,1 0-1,9-30 709,2 13 0,-13 15 0,-2 13 2659,-6 9-2556,-3 10-242,0 4 0,0 8 0,-1 1 1,-2 3-172,-2 2 0,0 8 0,5 6 1,0 3 78,0 4 1,-1 2-549,-4 12 0,3 0 0,-3 1 0,4 3-36,1 5 0,0 4 75,0 0 1,0 6 0,0 1 0,0 0-44,0 1 0,0 2-100,0-4 1,5-2 0,1-8-1,0-6 93,1-7 1,4-4-736,-2-7 1,-3-6 0,1-4-904,-1-7 1,-3-5 1029,7-6 0,-7-6 1,2-4-1,-4-2-825,-1-3 1,0-4 230,0 0 1,-1-1 0,-4 3 1158,-5-2 0,-2-7 0,-2 4 0</inkml:trace>
  <inkml:trace contextRef="#ctx0" brushRef="#br1">19038 10520 8312,'-14'-14'231,"0"0"412,-1 0 0,7-1 498,4 1 1,4 0-1,4 0 1,6-1 647,3 1 1,6 0-1133,-1 0 0,8 0 0,-3-2 0,4-2-32,2-1 1,-1 0-805,1 5 0,-6 2 1,-1 1-1,1 3-1148,-1 1 0,-5-2 1327,2 4 0,-3-6 0,-2 3 0</inkml:trace>
  <inkml:trace contextRef="#ctx0" brushRef="#br1">18142 11387 8151,'-6'-8'-28,"3"-4"1,-5 2 0,0-2 0,2-3-1,-2 3 1,1 1 979,1 1-752,1 1 1,1-1 0,-1 1-1,2-2 1,0-2 0,-1-1-1,0 0 1,1 0 0,1-1 1148,2 1 1,0 0-1,0 0 716,0-1-1525,0 8 1,0 2 0,0 11-97,0 8 1,-2 8-416,-2 12 0,2 8 1,-3 9-1,4 1-798,1 0 1,1-1-24,4 1 0,3 1 0,8-7 0,1-5-675,2-6 1,6-6 1050,-1-6 1,-2-9 0,2-9 0,0-5 158,-2-5 0,-2-9 441,-6-9 1,-1-9 0,-3-1 0,-6 3 498,-2 4 0,3 1 144,-1 6 1,1-4 587,-5 4-1218,0 6 0,2 8 0,1 10-38,2 4 1,6 4-342,-2 1 0,2-4 0,0-2 0,-1-2-150,1-3 1,1-1 360,3-2 0,-3-2 0,-1-4 0,-1-7 245,1-4 1,-3-8 45,1 1 1,-1-5-1,3-2 1,-3-4 125,-2-1 0,4 3-506,-5-5 1,6 6-1,-2 0 1,4 7-1564,1 6 0,0 10 236,0 4 1,-4 5 0,-1 5 1386,2 4 0,8 17 0,4 4 0</inkml:trace>
  <inkml:trace contextRef="#ctx0" brushRef="#br1">18725 11501 8953,'0'-9'1711,"0"-1"1,2-1-831,3-8 0,2 3-194,8-3 1,0-3 0,3-1 0,2-4 590,2-2 1,-4 2-614,1 4-534,-3-4 0,-7 11 0,-1-3-90,-2 3 1,-3 10 0,-7 6 0,-6 9-345,-2 9 0,-4 4-185,-3 6 1,8 1 0,-3-1 0,1 2-1058,0 3 0,5-7 1105,4 2 0,2-4 0,2 0 0,0-5 58,0-4 0,6-2 346,4-4 1,4-2 0,5-7 0,5-2-232,3-3 1,1-4 177,0-10 1,1 2 0,-1-7-1,1-1-110,-1-2 0,1-2 87,-1 1 1,-1-4 0,-2 2 0,-3 3-105,-1 1 0,-2 5 107,-5 2 0,-1 3 0,-2 4 176,-2 2 298,-6 4 1,4 7 0,-7 4 877,0 5 0,0 2-402,0 3 1,-2 3 0,-1 1-1,-2-1 139,2-2 0,1 3-929,2 0 1,0 1-1,2-3 1,1 2-791,2-1 0,0-2-73,-5-2 1,4 0 0,1 0 0,-2 0-2240,-1 1 1,-1-7 3050,4-4 0,-3 4 0,4 0 0</inkml:trace>
  <inkml:trace contextRef="#ctx0" brushRef="#br1">19280 11046 8151,'-5'-24'0,"0"2"0,2 2 1897,1 2 0,2 3-187,0 0-1236,0 8 1,7 0 0,2 7 0,4 0-846,1 0 1,0 7-1,1 2 1,-1 4-1954,0 1 0,-1 2 2324,-4 3 0,10-4 0,-3 6 0</inkml:trace>
  <inkml:trace contextRef="#ctx0" brushRef="#br1">19493 11231 15137,'8'0'-1364,"3"-2"967,-6-2-18,6 2 658,-3-11 0,1 12 1,-1-5-1,0 1 1,0 0 620,3 2 0,1 8-285,3 4 1,-6 10-1,1 6 1,-1 7 169,-1 6 0,3 4-752,-6 6 0,0 1 0,-5 6 0,0-1-268,0 0 1,-2-2-45,-3-10 1,-7-7-1,-7-6 1,1-9-663,2-4 0,2-8 129,0-4 1,0-13 0,1-7-1,2-4-758,2-6 0,1-7 843,-2-5 763,4-9 0,0-4 0,-2-5 0</inkml:trace>
  <inkml:trace contextRef="#ctx0" brushRef="#br1">19792 10833 8151,'0'-30'90,"0"0"0,0 0 469,0 3 1,4 8 1198,1 0-581,0 3 1,-5 2 0,0 0 2872,0 0-3615,6 6 1,-4 8 0,4 11 0,0 8 248,4 9 0,-2 4-607,1 10 0,-1 0 0,3 10 0,-1 3-275,1 5 1,-5 5-243,-1 6 0,1-6 0,-1-4 1,-2-1-496,-2 2 1,-1-15-152,0 1 0,0-18 416,0-2 648,0-15 0,0-9 0,0-18 0,0-8 193,0-5 0,7-6 151,2 0 0,4-5 0,1 5 0,2 0 99,3-2 1,-2 6-182,7 1 1,-7 7-1,2 10 1,-3 4 198,-2 0 1,1 9-450,-1 7 0,0 10 0,-1 5 0,-2 4-446,-2 6 1,-6-6-220,2 0 0,1-1 1,-1-6-1,-2-1-616,-1 1 0,-2-7-1055,0-4 1,0-9 2345,0-1 0,0-6 0,0-8 0</inkml:trace>
  <inkml:trace contextRef="#ctx0" brushRef="#br1">20360 10733 8151,'0'-36'308,"5"-3"0,0 7 0,-2 5 1784,-2 7-920,6 4 1,-4 8 0,5 5-121,-2 6 0,0 11-322,-1 10-90,-3 9 1,4 3-1,-4 9 1,1 2-1,2 3-13,-2 1 1,3 4-1,-1-4 1,-2 1-928,-1 0 1,-2-4-341,0 4 1,0-2 0,0 4 0,0-5-665,0-5 1,-2 0-1711,-3-11 0,2-3 3014,-6-11 0,-1-12 0,-4-15 0</inkml:trace>
  <inkml:trace contextRef="#ctx0" brushRef="#br1">20360 11131 8151,'0'-9'998,"0"0"736,0-3 1,2 5-708,3-3 0,4 5 0,10-3 1,5 1 66,3-1 0,1 3-866,0-5 0,1 1 0,-1-5 0,1 1-1471,-1 4 0,-4-9 757,0 4 0,-7-3 486,2 2 0,-10-5 0,-2-2 0</inkml:trace>
  <inkml:trace contextRef="#ctx0" brushRef="#br1">19991 8573 8151,'0'-21'-24,"0"5"1,0-3 0,0 3 0,0 2 0,0 0 0,0 0 0,0 0 0,0-1 297,0 1 1,0 0-1,0 0 1,0-1-1,0 1 36,0 0 0,-2 1 1,-1 2-204,-2 2 0,-6 6 1,2-2-82,-4 3 1,-1-2 0,-1-1 0,1 2-31,0 1 1,0 2 31,0 0 1,-1 0 0,1 2 0,0 1-8,0 2 1,0 4-17,-1-4 1,1 4 0,0-2-1,1 1 4,4 3 0,-7-3-8,6 1 1,-5 0 0,5 6 0,-2-1-9,-3 0 0,-4 2 13,0 3 1,2-3 0,6 3 0,2-2 29,-3 2 1,0-2 27,-2 7-38,-1-7 0,6 6 1,1-5-1,0 6 1,2 3 11,-1 1 1,1 1 0,3-1 0,-2 1 3,2-1 1,2 5-46,1 1 0,0-1 0,0-3 1,0 1-23,0 2 1,1 1 39,4-6 0,-4-1 0,6-2 0,-3-1 80,1 1 0,2 0-70,-3-1 0,-2 1 1,3-4-1,-2 1 12,2 3 1,-4-3-3,4 2 0,1-5 0,0 3 1,2-1 55,3-4 0,-3 4-21,2-2 0,4 0 0,7-5 0,-1 0 65,1 0 1,9-4-41,-2-1 0,5-6 1,-1 2-1,3-3 53,1-2 1,0 0-72,2 0 0,2 0 0,-6 0 0,1-2 26,0-3 1,-2 2-148,-4-6 0,-1 1 1,0-3-1,1 1 76,-1-1 1,-6 0-17,-3 2 0,2-4 1,-1 4-1,1-4 2,0-1 1,-1-5-8,-1 0 0,-3-2 0,3 2 1,-3-4 85,-2-4 1,0-3 63,0-3-167,-6-4 0,3-5 0,-6-4 1,-2-5-1,-1-6-49,-2-1 0,-2-7 0,-3-1 0,-4-4-310,-4-1 1,-6 2 308,0 2 0,-6 11 0,1 10 1,-4 5 91,-5 3 0,3 12 162,-3 3 0,3 5 1,1 4-1,1 2 47,-1 2 0,6-1-263,-1 6 1,6 1 0,-1 4-1,4 0-1122,0 0 577,1 0 0,2 1 1,2 4-1,5 4-1246,4 4 1809,1-5 0,0 11 0,0-3 0</inkml:trace>
  <inkml:trace contextRef="#ctx0" brushRef="#br1">20275 8246 8188,'-14'0'53,"0"0"1,-2 0 0,-2 0 0,-1 0 0,2 0 0,1 0 785,2 0 0,0 0 1,1-2-179,4-3 0,2 2 0,7-6-352,0-2 0,2-2 0,3-1 0,6-1-4,6 1 1,7-6 0,9-4 0,6-3-30,7-1 1,5-7-1,7-3 1,5-3-95,-28 20 1,2-1 0,4 0 0,1 0-135,5-1 0,1-1 0,7-4 0,1 0 0,2-2 1,2 0-1,3 1 0,0 2-554,3-1 0,1 2 0,1 0 1,0 0 466,3-3 0,0 1 1,4 0-1,0 2 0,0 1 1,-1 1-1,-2 3 0,0 1-68,-1 1 0,0 2 1,0 0-1,0 1 47,2 1 1,1 1 0,-3 0 0,0 0 0,0 0 0,0 1 0,-3 1 0,-2 0-24,0 2 0,-2 1 1,-3 2-1,0 0 7,-2 2 1,0 1-1,-2-2 1,-2 0 0,-2 3-1,-1 0 1,-5 0 0,0 0 66,-2 0 0,-1 0 1,35-2 63,-3 5 0,-5-7 0,-5 0 0,-6-3 131,-6 1 0,-5 1 223,-7-2-299,-5-2 0,-9 10 1,-9-4-165,-3-1 1,-11 6-1,-8-4-291,-10 3 1,-11 2 442,0 0 0,-4 0 0,-4 0 1,-1 0-841,2 0 0,1-4 481,1-1 1,6-6 0,0 3-1,3-1-401,3-1 1,1 5 738,2-4 1,4 1-1,2-3 321,2 1 1,1 6-66,5-6 1,2 5 0,2-2 208,6 0 1,3 3-290,1 4 0,6 1 0,4 4 0,1 4 138,-1 4 1,3 1-161,-4 0 0,0 5 1,-1 0-1,-2 0 401,-2 2 1,-7-5-408,-2 3 1,-6-4-1,2 0 1,-5-1 11,-5 0 0,-4 0-418,-10 0 0,3-1 0,-4-2 1,1-3-1171,0-2 0,0 1-2537,4-3 3888,1-2 0,0 11 0,0-5 0</inkml:trace>
  <inkml:trace contextRef="#ctx0" brushRef="#br1">25251 6824 7653,'0'-14'-85,"0"-2"1,2-2-1,1 0 1,2 0-1,-1 2 1,1 2-1,0 0 502,-2 0 0,0-5 0,0 0 0,2 0 0,-2 0 0,0-2 162,2-1 0,-2 0 1,5-3-1,-1 3-72,-4 1 0,3-2 1,0 4-1,1 1 343,-1 2 1,3 2 154,-4 0-905,6 0-34,-9 6 1,4 8 0,-6 9 0,-1 6 0,-4 3-125,-5 6 0,-2 9 1,-3 5-1,0 3-279,-4 2 0,1 0 62,-5-1 1,-1 3 0,-3 0 0,2 3-188,1-2 0,5-2 287,-5-2 1,7-4 0,-2-1 0,5-4 31,4-6 187,4 1 0,8-12 1,4 1 143,8-6 0,2-4-12,8-7 0,1-2 0,7-1 0,2-3 356,3-2 0,-4 3 17,5-5-341,0 1 0,4 0 1,1-1-1,0-1 1,-2 0-28,-3 1 0,-5-2 0,-10 4 1,-4 0-314,-3 3-1235,-8-3-2538,-2 7 535,-12-6 3370,-2 14 0,-6 1 0,0 6 0</inkml:trace>
  <inkml:trace contextRef="#ctx0" brushRef="#br1">25607 6994 8436,'0'-9'3282,"0"0"-2655,0 5 1,1-2-144,4 6 1,3 0 0,6 0-1,2 0 593,3 0 1,3 0-723,6 0 1,6 0 0,0-2 0,3-2-155,2-6 0,2-2-244,2-3 0,-2 0 1,-3-3-1,-5-2-76,-3-2 0,-3-2 25,-3-5 1,-10 6 0,-9-1 0,-4-3-314,-1-4 0,-3 1 227,-7-4 1,-1 6 0,-12 4 0,-3 5 127,0 4 1,-3 2 115,1 3 0,-1 4 0,1 6 1,-1 2 81,1 2 0,0 11-145,-1 8 0,5 6 1,2 4-1,3 5-146,7 3 1,-1 8 84,8 3 1,1 3 0,4 2 0,1-2-324,4-2 0,8-3 232,5-2 0,8-12 0,-3-3 0,6-11 16,4-6 1,-3-8 161,3-3 0,-3-5 1,-1-5-1,-1-6 143,1-7 1,1-4-90,3-6 1,-8-1-1,3 1 1,-1 0-475,0-1 1,2-4 86,-1 0 1,-4 0-1,-2 6 1,0 3-632,0 5 1,-3-1 98,5 1 1,-5 6 0,3 8 0,-2 4-268,-2 1 0,-2 0 1105,-2 0 0,-2 6 0,-2 3 0,-5 4 0,-4-3 0,-1-1 490,0-6 79,-6 4 1,3-9 0,-5-3 0,0-3 1239,0 0 0,3-3-714,-4 7 0,-1-7 0,-4 3-490,0 0 0,0 1 0,-1 7 1,1 2-149,0 3 0,0 4-451,0 10 1,-1-1-1,1 5 1,0 3-393,0 0 0,6 8-310,3-1 1,-1 6 0,1-2-1,2-1-742,1-3 0,4-3 1065,3-1 1,2-7 0,8-5 0,-1-6 150,0-6 1,-4-5 218,-1-5 0,4-3 0,3-8 1,-4-3 291,1-4 1,-1-4 74,3-2 0,-3-4 0,-1 0 0,-1 0 524,1-2 1,-5 5 156,-1-3-645,3 3 1,-2 6 0,4 2 0,-4 3 0,-1 5 125,-1 3 1,8 8 0,-3 0-1,4 6-466,1 6 1,0 5-617,0 5 1,5 4 0,0 5-1,-1 0-896,-3 1 0,0-2 511,-1-4 0,0 4 0,-1-5 1,-4 0-1067,-4-3 1,1-3 1051,-1-2 955,0-6 0,-5 5 0,0-5 0</inkml:trace>
  <inkml:trace contextRef="#ctx0" brushRef="#br1">26758 7009 8293,'0'-29'22,"5"1"1,0-1-1,-2 3 589,-2 2 0,4 3 1059,0 7-1259,6 0 0,-3 1 1,6 4-1,2 4 1,1 5 188,2 5 0,5 4 0,-4 10 1,1 5-34,0 3 0,2 1-418,-4 1 1,0-1-1,-5 0 1,-1-1-303,-4-3 0,-2 1 1,-7-6-1,0-1-949,0-3 563,0 0 1,-2-7 0,-3-4 0,-4-2-187,-4-2 0,-1-6 479,0-4 0,4-9 1,3-5-1,-1-2 261,0-3 0,5-6 206,-2-3 0,5-4 0,6-4 0,8-3 100,9-2 1,3 7-396,3 2 1,4 5 0,2 12 0,1 4-616,4 7 0,-1 10 337,-1-1 1,-5 10 0,-9 6 0,-4 6-1079,1 7 1,-12-2 1429,1 1 0,-7 1 0,-3 5 0</inkml:trace>
  <inkml:trace contextRef="#ctx0" brushRef="#br1">27327 6867 8293,'0'7'1931,"-6"6"1,4-10-891,-3 7 1,4-6-725,1 6 1,0-1 0,0 6 0,0-1 10,0 0 1,0 2-450,0 3 0,1-3 0,2 4 0,2-1-670,-2 0 464,5 0 0,-5-6 0,5-2 1,0-3 155,0-2 0,-3-1 357,4-5 1,-4-11 0,5-5 0,1-5 368,1-4 1,2-3-221,1-6 1,4-2 0,1-7 0,2 1 410,4-1 0,-4 5-548,1 0 0,0 13 1,2 1-1,-3 9-96,-2 5 1,4 4-220,-5 6 0,0 8 0,-6 6 0,-4 10-208,-4 7 1,1 1-108,-1 6 114,0-7 1,-5 9 0,-2-7 0,-1-2 0,-2-1-1114,2-1 1,1-7 0,2-3-2054,0-3 3484,0-2 0,0 0 0,0 0 0</inkml:trace>
  <inkml:trace contextRef="#ctx0" brushRef="#br1">28080 6710 8169,'2'-12'3372,"3"2"-2392,-4 4 1,7 6 0,-5 1 0,4 4 206,1 5 1,-4 4-967,6 5 1,-5 3 0,3 5 0,-1-2-453,1-1 0,-3-2 263,5 1-1006,-7 4 0,8-9 0,-7 4 0,1-2 0,0-2-4337,0-3 5311,-1-7 0,-4 5 0,0-5 0</inkml:trace>
  <inkml:trace contextRef="#ctx0" brushRef="#br1">28137 6298 8229,'0'-14'74,"0"-5"0,0 0 0,0 1 1205,0 3 0,0 0 1,2 1-473,3 0 0,-2 6-933,6 3 0,-4 4 0,3 2 0,0 4-616,0 5 1,-4 4-1910,6 5 2651,-7-4 0,10 19 0,-5-4 0</inkml:trace>
  <inkml:trace contextRef="#ctx0" brushRef="#br1">28336 6724 8229,'0'16'291,"2"2"1531,3 0 379,-4 1-1126,12-11 0,-10 3-826,7-6 1,-6 0-1,4-7 1,0-1-223,0-2 1,0-6-146,1 2 0,4-4 1,-5-1-1,1-2-62,1-3 1,-1 3 23,6-2 1,-1 6-1,0 5 1,0-1 70,0 0 1,1 5 100,-1-2 0,0 5 1,-1 5-1,-2 6-114,-2 6 1,-4 0-162,4 7 1,-1-5-1,2 5 1,-4-1-579,1 0 0,-6-3-84,4-6 0,1 1 505,-1-1 0,4-8 419,-4-6 1,0-6 0,-4-10 0,3-3 401,0-5 0,3-3 149,-3-1 0,4-7 0,6-3 1,1-1 851,-1 1 0,0 2-773,0 2 0,5 9 0,0-2 0,-1 5 39,-3 5 1,4 7-623,0 6 0,2 8 0,-4 6 0,2 6-34,-1 7 0,-3 3-15,0 12 0,0-4 0,3 7 1,-1 4 168,-4-1 0,-1 6 107,-7 2 0,5 12 1,-6 5-1,0 5 136,-3 1 1,-2-1-339,-4 2 1,-5-4 0,-9 4-1,-4-5 107,-4-4 1,-2-11-146,1-8 0,0-5 0,-1-7 0,1-8 23,-1-7 1,-4-12-56,0-4 1,4-5 0,7-5 0,2-7-23,2-10 0,4-5 73,5-16 0,2 2 1,7-13-1,2-3-183,3-3 1,3-6-281,6 4 1,6-2 0,4 5 0,5 5-1159,4 4 0,9 3 672,10 4 1,4 7-1,1 4 1,0 7 892,-1 6 0,1 3 0,0 2 0</inkml:trace>
  <inkml:trace contextRef="#ctx0" brushRef="#br1">29986 6511 7976,'0'-14'321,"0"-2"0,0-1 0,0-2 1,-2 1-1,-1 3 0,-2 0 2586,2 1 1,3 5-2004,5 9 0,3 9 0,7 21 0,4 5-699,5 8 0,1 6 0,1 9 0,-4 4-800,-2 4 1,-1-3 377,-5-1 1,-4-1 0,-2-2 0,-2-6-1532,-3-2 0,-1-10 1162,-2-8 0,-6-11 0,-4-7 0,-3-9-62,-1-4 0,5-10 697,-1-7 0,6-7 0,-4-9 0,1-6 19,4-4 1,2 2 268,1-9 0,1-1 1,6 0-1,7-3 1006,8-6 1,6 1-1035,5-5 1,10 9 0,9 4 0,4 3-634,0 5 0,0 16-255,-4 6 1,-10 9-1,-8 13 1,-4 7-572,-2 9 1,-11 11 134,-2 3 0,-11 6 1015,1-1 0,-3 3 0,-2 2 0</inkml:trace>
  <inkml:trace contextRef="#ctx0" brushRef="#br1">30611 6938 8060,'-9'4'-112,"-1"1"875,1 0 1,-1 0 1871,1-1 1,4 1-1071,-4-5 1,5 2-1720,0 2 0,-3 0-1667,3 5 1622,-1 0 1,7 4 0,2-2-271,6-1 0,2-7 8,3 2 1,-1-5 0,0-5-1,0-5 335,0-2 1,1-7 744,-1 0 1,0-2 0,0 4 0,-1-2 544,-4 2 1,4 2-520,-3 6 1,2-2-1,2 6-94,1 2 1,0 3-852,4 5 0,-1 4 0,4 8 0,0 4-702,0 1 1,-3-3-2353,5 5 2337,-1-7 0,0 4 1,-4-7-1,-4-1-1321,0-4 2338,-1-3 0,-6-6 0,-2 0 0</inkml:trace>
  <inkml:trace contextRef="#ctx0" brushRef="#br1">31308 6170 8060,'8'-35'76,"3"5"314,-6-3 1,-1 9 2921,-4 5-2505,0 10 0,0 4 1,0 11-1,0 9 479,0 7 0,0 11-925,0 5 1,0 8-1,0 3 1,0 1-107,0 4 1,0 1-490,0 2 0,0 0 1,0-2-1,0-1-1316,0-2 0,-1 3 23,-4 2 1,2-3-1,-7-11 1,-1-2 1526,-1-3 0,-9-4 0,-1-5 0</inkml:trace>
  <inkml:trace contextRef="#ctx0" brushRef="#br1">31009 6952 8060,'5'-10'99,"1"1"0,4-1 752,6 2 0,4-4 85,9 2 1,2-1 0,6 0 0,7 2-23,5-2 1,-2-2-841,5-1 0,0 4 0,5 1 0,-1-2-444,-4-2 1,-5-6 338,-9 0 1,2 0-1,-9 5 1,-6 0-282,-9 0 0,-8 4-1,-8 1 0,0 4 0,-1-3 0,-6 2 428,-7 3 0,0 7 104,-5 6 0,1 4 0,1 3 0,0 4 313,4 1 0,0 0-392,9 2 0,-1 3 0,5-5 1,0 2-15,0-1 1,0-5-148,0 1 0,6-8 0,4-3 0,4-2 42,5-3 0,-2-1 145,7-2 0,0-8 0,3-5 0,-2-4 221,-2-1 1,-4-4 93,5-1-152,0-4 0,0 0 0,-2 3 0,0 5 0,-2 3 282,1 2 0,-1 2 1,-2 2-1,1 5-227,-2 4 1,4 1-502,-2 0 1,4 4-1,-2 3 1,-1 1-934,1 3 1,3-3 285,-5 1 1,-1-6 0,-3 2 0,-1-3-2280,0-2 1,0-2 3042,1-3 0,-8-9 0,0-8 0</inkml:trace>
  <inkml:trace contextRef="#ctx0" brushRef="#br1">20801 9696 8554,'-5'-10'-884,"1"1"1,0-2 679,3-2 1,1 3 209,0 1 0,0 0 0,0-6 0,0 1 281,0 0 0,0 4 0,0 1 77,0-2 0,-2-2 1,-1-1-14,-2 0 1,-4 4 0,3 2 0,-1 1 186,1-1 1,0 3-262,1-5 1,2 7 0,-5-3 497,1 0-526,-4 4 0,10-6 0,-6 5 376,1-2-508,5 0 0,-6 7 1,6 1 247,-4 2 0,3 11-206,-2-2 1,-3 10 0,1-1-1,-2 6 5,-3 4 0,3-1-83,-1 5 1,1 1-1,-3 5 1,3 0-177,1-1 1,3-5 130,4-4 17,0-3 1,0-6-1,0-2 1,1-3-1,4-7 1,6-5-1,5-6 229,3-1 0,6-5-229,-1 1 0,-2-7 0,2 1 0,3-3-71,4-1 0,2 2 45,10 2 1,-4-1-1,9 6 1,-2 2-24,1 2 1,5 1-123,10 0 0,1 0 0,5 0 0,-2 0-340,2 0 0,8 0 162,5 0 1,-2-7 0,0-2-1,-2-4-102,-3-1 0,-4-2 357,1-3 1,-14 3 0,3-3-1,-10 5-41,-9 5 1,-11-2 199,-11 6 0,-5-1 463,-4 1 0,-10 3-243,-10-2 1,3 0 0,-3 0 0,-1-6 176,-2-2 1,6-3-99,2 1-363,-3 0 1,6-5-1,-2-2 1,2-1-1,4-3-152,2-2 1,-1 4 0,5 0 0,0 3-737,0 2 0,-3 4-332,4 5 0,-4 4 0,3 10 0,-2 6 1166,-3 6 0,5 12 0,0 7 0</inkml:trace>
  <inkml:trace contextRef="#ctx0" brushRef="#br1">22223 10236 8424,'-7'-21'173,"6"-1"1,-4-5 0,4 4 0,1 4 0,0 3 1862,0 2-1483,0 6 0,0 0 0,0 6 1,0 2-1,0 7 0,0 4 70,0 3 1,0 5 0,0 1 0,-2 2-400,-3 4 1,4 2-259,-4 5 1,3-3 0,2 4-1,0-3-226,0 2 1,5-3-652,0 3 778,6-2 1,-8-5-1,8 0 1,3-3-1,5 1 1,3-3-1,4-6-46,1-4 0,4-7 245,7 0 0,3-2 0,16-2 1,8 0 49,7 0 0,-28-2 1,1-1-95,6 1 1,2-1 0,4 1 0,1 0 0,9 1-1,1 2 1,2-1 0,2 0-374,2 0 0,2 0 0,-21 0 0,2 0 0,0 0 324,3 0 0,0 0 0,0 0 0,-1 0 0,0 0 0,0 0 0,1 0 1,1 0-1,0 0 0,-2 0 0,1 0 0,-1 0 11,1 0 0,0 0 1,0 0-1,2-2 0,0 1 1,1-1 31,1 0 0,2 1 0,-2-1 0,-3 1 0,0-1 1,0 0-1,3 2 0,0-1 0,-1 1 0,0-1 1,0 0-1,-1 0 112,1-1 0,0 1 0,-1-1 0,2 0 0,0 0 1,0 1-69,-1 1 0,1 0 0,-2 0 1,-5 0-1,-1 0 0,0 0 1,0 0-1,-1 0 0,0 0 1,24 0-1,-2 0 101,-1 0 0,-1 0 0,-4 2 0,0 1-2,-4-1 0,-2 1-147,-5 2 0,-3 1 1,-3-5-1,-2 1 1,-8 2-1,-1 0 1,33 4-1,-16-2 1,-16 0-558,-14-2 1,-17-3 91,-18-1 0,-11 0 1,-17 0-1,-6-1-490,-7-4 0,-10-3 574,-5-6 1,-7-2 0,3-2 0,2-2 50,6-2 1,2 4 270,7 0 1,1 0 0,6 1-1,3-2 527,5 1 0,9 7 90,5 2 0,8 1 0,5-1 45,4 4 0,7 3-433,14 2 0,11 0 1,13 3-1,7 5-81,5 6 1,2 5 2,0 0 0,0 4 1,-2 5-1,-3 2 208,-4 3 1,-15-3-12,-5 3 0,-15-3 0,-5-1 0,-11-1 1294,-11 1 1,-15-6-1021,-13 1-533,-7-7 0,-13 9 0,0-7 1,4-2-1,4-1-736,7-2 0,4 0 0,8 0-4593,12 1 5287,8-1 0,28 0 0,3 0 0</inkml:trace>
  <inkml:trace contextRef="#ctx0" brushRef="#br1">28208 10961 8376,'15'-21'56,"4"6"-1,1-6 1,2 2 0,2-1 0,0-1 602,-1 0 0,-4-2 0,5 2 0,0-1-103,-2-3 1,-2 3 0,-7-2 0,-2 0 947,-1 2-1303,-7-5 1,1 7 0,-8-4 0,-7 7 0,-7 6-1,-5 6 1,-6 3 182,-4 2 0,1 8-350,-6 6 0,1 7 0,-6 9 0,0 3-283,1 5 0,5 5-279,4 4 1,3-1-1,3 5 1,3 1-536,6 3 1,8-8 593,5 5 1,5-6 0,7-5 0,7-3-427,8-5 1,5-15 806,1-9 1,2-6-1,3-6 1,5-6 103,3-10 1,-4-6 293,-4-4 1,-3-6 0,-2-3-1,2-4 508,4-6 1,-9 4-421,3-3 0,-9 3 0,0 1 0,-3 0 482,-2 1 0,-1 7 713,-4 6-1098,-2 7 1,-7 22-509,0 10 1,0 10 0,1 13 0,2 5-52,2 3 1,5 8 19,-6 4 1,7 8 0,-3 9-1,2 7-130,-5-35 1,-1 1 0,-2 4-1,-1 1 58,2-1 1,-1 1 0,-2 3 0,-1 1-1,-2 1 1,-2-1 0,-2 1 0,-2-1-38,-1-1 1,-1-1 0,0-5 0,-1-2-164,-17 28 1,-6-7 0,-2-12 0,-5-7-219,0-5 1,-6-16 445,1-10 0,6-11 0,6-5 0,4-10 76,2-10 0,4-7 154,11-4 1,1-5 0,4-9 0,4-5 362,3-4 0,5-7-191,7-3 0,1-4 0,14-1 0,5 0-100,7 0 0,5 6-428,6 4 1,2 9 0,7 4 0,0 7-1050,0 8 0,0 6-179,0 13 1443,-7 6 0,1 2 0,-7 6 0,-1 0 0,-4 0 0</inkml:trace>
  <inkml:trace contextRef="#ctx0" brushRef="#br1">29033 10918 8235,'2'-8'1219,"2"4"1,4 4-432,7 4 0,-1 6 0,2 10 0,1 9 237,2 7 0,0 5-1011,-5 2 1,-6 1 0,-3 2-1,-4 3-214,-1 1 1,-1-4 0,-4 2 1,-5-12 0,-7-8-1,-2-7-651,2-5 0,1-8 595,2-4 1,1-5-1,4-7 1,4-10 45,3-7 1,4-2 446,3-11 0,3-1 1,7-7-1,4-3 259,5-1 1,3-4-25,1-8 1,9 4-1,5-4 1,9 4-10,4 1 1,2 8-685,0 6 0,-8 13 1,-7 13-1,-8 6-813,-9 6 1,-5 11 85,-5 9 0,-3 0 0,-2 9 0,-5 1 947,-4 2 0,-14 2 0,-2-1 0</inkml:trace>
  <inkml:trace contextRef="#ctx0" brushRef="#br1">29815 11160 8235,'10'-6'0,"-1"-4"0,2-3 1716,2-1-410,1 6 0,-5-4 1,1 2 717,1-2 1,-11 5-1838,-5 7 0,-7 7 0,-6 7 0,-2 2-232,-2 3 1,3 1-492,-5 4 1,0 3-1,-3-4 1,2 4-689,1 2 0,7-3 338,-2-2 1,3 3 0,2-5 0,1 0-20,4-3 1,-2-3 711,6-2 0,2-6 0,9-5 370,8-6 0,2-6 200,8-10 1,-5-2-1,3-4 1,0 3 1091,0 1 1,-4 2-800,1 5 0,1 0 0,-1 1 0,-2 4-242,-1 4 0,-2 3-440,1 2 0,4 7 1,0 2-1,-2 5-1871,-1 5 0,-2-1 391,0 5 1492,7-5 0,-5 2 0,4-5 0</inkml:trace>
  <inkml:trace contextRef="#ctx0" brushRef="#br1">30455 10378 8304,'0'-28'0,"1"5"0,4 4 849,3 4 0,2 7 0,-1 5 0,2 6 0,2 8 1,1 6-1,0 10 1292,0 9 1,1 5-1602,-1 16-610,0-3 1,-4 16-1,-1-4 1,0 3-1,-1 2 78,-3 1-211,3-1 0,-5 0 1,5-2-1,-2-2 1,-2-7-1195,-3-7 0,-1-12 1,0-11-1297,0-4 2532,0-15 0,-8 0 0,-4-16 0,-6-4 69,1-4 1,-4-6 123,2 0 1,-4-2 0,2 4-1,-1-2 679,-3 2 1,4 6-186,2 1 0,3 7 0,2 0 0,2 6 60,2 7 1,-1 4-457,6 5 0,2 8 1,6 7-1,5 1-106,5 0 1,-1-2-293,12-5 1,0-1-1,4-5 1,-1-6-184,-3-5 0,3-8 267,-4 2 1,6-10 0,2-4-1,3-5-166,-3-5 0,-6-3 82,-1-7 130,0 1 0,4-1 0,1 1 0,-1 1 0,1 2 0,-1 3 1,2 0-664,3-1 1,-4 11 328,-1-2 0,-1 9 1,-8 0-1,-2 5-848,-1 5 1341,-2 3 0,-6 6 1,-3 0 363,-3 0 825,-2 1 0,-5-6 519,0 1 1,0-6-609,5 6 1,0-4 0,0 7-1,0 3 227,0-1 1,2 7-1258,3 2 0,-2 3 1,5 1-1,0 1-1048,-1-1 0,-2-1-669,5-3 1,-7-2 1625,2-3 0,-4-3 0,-1 4 0</inkml:trace>
  <inkml:trace contextRef="#ctx0" brushRef="#br1">31194 10691 8308,'8'-29'0,"0"7"1341,-3 3-971,3 3 0,6 9 0,0 2 0,0 3 0,0 2 1,-1 3-1,-2 5-122,-1 7 0,-2 8-265,1 1-3002,4 3 3019,-5 1 0,6 1 0,0-1 0</inkml:trace>
  <inkml:trace contextRef="#ctx0" brushRef="#br1">31479 11345 8187,'6'-8'1532,"2"-5"-637,6 4-382,0-4 0,5-1 0,2 0 0,1-1 1,1 0-1,1-4 0,-2-3 179,-1-1 0,-2-2-747,-5 6 1,-6 0-1,-3 5 258,-4 0 1,-9 6-210,-6 3 1,-2 7 0,-7 6 0,-1 9-291,2 8 1,1 1 51,7 7 1,0 1 0,1 1-1,2 2-337,2 2 1,5-4 166,0-2 1,4-8 0,4-1 0,6 0-285,3-2 1,2-8 397,4-9 0,3-4 0,7-2 0,-2-6 163,-4-7 0,3-6-32,-7-9 1,1 4-1,-2-2 1,1-3 130,-2 0 1,-1 2 572,-2 4 1,2-1-1,1 6 1,2 1 868,-2 3 1,-1 7-1206,-2 3 0,-1 6 0,-2 9 0,-1 7-230,1 4 0,-3 7 185,1 1-494,-6-1 0,8 7 0,-4-8 0,-1-4 0,0-4-877,-3-3 735,-1-2 0,-2-3 0,2-6-37,2-10 705,-2-6 1,9-8-1,-5-1 1,2-2 0,3-3 786,2-2-477,1-2 0,5 1 1,2-1-1,-1 3 1,1 2-26,-4 5 1,4 5 0,-2 4-1,-2 5-166,-1 4 0,-8 9-347,-4 6-59,4 7 0,-6 7 0,3 0 0,-4-1 1,-1-1-570,0-3-240,0 1 1,0-2-1,0-3-659,0-3 1448,0-8 1,5-4-1,1-8 1,1-7-1,0-7 487,1-5 1,2-4 0,6-3 0,1 0 1120,2 1 0,0-2-169,-5 7-898,0 3 1,1 2-1,-1 10 1,0 4-1,-1 5 1,-2 5-1,-3 6-358,-2 6 1,0 1-586,-1 5 1,-3 1-1,2 5 1,-1-3-4901,2-2 5423,-3 3 0,10-11 0,-4 4 0</inkml:trace>
  <inkml:trace contextRef="#ctx0" brushRef="#br1">32715 10079 8212,'0'-42'0,"2"2"0,3 9 1901,4 12 0,-1 9-1045,2 10 0,-6 3 1,6 7-1,-1 10 606,-1 10 1,3 12-1161,-6 5 0,6 8 1,-1 2-1,2 8-186,2 4 1,1 9 0,-9-38 0,0 2-1,0 2 1,-1 0-144,1 3 1,-2 1-1,-2 3 1,1 1-330,1 0 0,1 0 0,-3 3 0,1-1 0,1-2 0,1-1 0,1-2 1,-1 0-1012,1-3 1,1-1 0,9 33 503,3-12 0,-3-11 0,2-20 0,-3-10 863,-6-9 0,1-11 0,-1 0 0,7-4 0</inkml:trace>
  <inkml:trace contextRef="#ctx0" brushRef="#br1">32772 11117 8212,'-12'-27'393,"2"4"789,5 4 1,18 5-499,11 4 383,9 4 0,13 6 1,4 0-1,9 0 1,4 1 2427,5 4-3349,8-3 1,-4 9 0,3-5 0,-11 0 0,-10 1-793,-10-4 0,-10-2 646,-1-1 0,-3 0 0,-2 0 0</inkml:trace>
  <inkml:trace contextRef="#ctx0" brushRef="#br1">17019 7122 21791,'-13'-14'-628,"2"2"1,2 1 0,-2 1 0,-2-1 0,-1-2-1,0 1 581,0 2 204,-1-2 1,6 8 0,-1-3 0,-1-1 0,-1 1 0,-3 1 932,1 3-841,6 1 0,-4 2 1,4 2-1,-2 3 1,1 4-1,-1 5-96,2 5 0,-4 2-195,2 2 1,2 9-1,1-2 1,-1 5-383,0 4 0,5 2 470,-2 2 0,-1 8 0,1 5 1,2 8-11,1 0 0,2 4-78,0-6 0,0 0 0,2-4 1,1 0-212,2-1 1,4-8-169,-4-11 1,4-11-1,-4 1 1,0-4-820,1-6 1004,-4 0 0,-2-11 0,-11 4 0,-5-3 571,-3-2 1,-8 4-253,-1-6 1,-1 1 0,-6-5 0,2-2-125,0-2 0,0-1 70,4-9 1,3 1 0,0-11 0,6-1-83,4-2 0,-1-6 48,7 0 0,2-5 1,0 3-1,2 1 98,3-1 1,1 3 61,2 8 0,5-1 0,1 6 1,2 2-5,3 1 0,-3 8 259,2 3 1,1 4 0,6 1-1,2 0 285,-2 0 1,4 6-490,-2 4 0,1 2 0,-2 3 0,2 0 242,2 4 0,2-1-443,5 5 0,1 1 0,1 4 1,4 1-96,1-1 1,2 1-63,5-1 0,-1-1 0,1-3 0,-2-5-137,-3-4 0,-9-7 214,-11-3 1,-3-5-1,-6-5 189,-4-4 1,-3-4-360,-2-1 1,-5 0 0,-2 0-1649,0-1-1527,3 1 3014,-2 13 0,25 15 0,5 16 0</inkml:trace>
  <inkml:trace contextRef="#ctx0" brushRef="#br1">26801 8118 8530,'-36'-21'-293,"1"5"1,8-1-1,5 4 1,6 5 0,5 2 877,0 3-113,5-5 0,-7 5 0,3-5 1460,-2 2-1799,4 1 0,8 5 0,11 0 0,8 0 0,9 0 1,10 0-1,8 0 178,6 0 0,16-5 1,10-1-1,-36 2 1,2 0-136,3-1 0,1-1 0,7-2 0,1-2-189,2 1 0,2 0 0,7-3 0,1 0 0,0 1 0,1 1 0,-2 0 0,0 0 35,-1-1 0,-1 1 0,-3 0 0,-2 1-103,0 2 1,-1 0-1,-4 0 1,0 1 0,-5 1-1,-2 1 1,-7 1-1,-1 1-270,26 1 0,-19 1-90,-4 0 1,-18 1 0,-6 4 0,-11 4-576,-6 4 0,-15 3 354,-6 3 0,-19 3 1,-9 6-1,-8 1 662,-7-1 0,-3 1 0,-7-1 0,34-14 0,0 0 0,-2 1 0,1-1 0</inkml:trace>
  <inkml:trace contextRef="#ctx0" brushRef="#br1">27071 8345 8530,'-55'0'-119,"3"0"0,7 0-281,11 0 1329,7 0-526,19 0 1,5 0-1,12 0 1,10 0 291,6 0 0,16-2 0,8-1 0,10-3 227,7-2 0,5-1-682,5-6 1,-34 6-1,1-1 1,4 1-1,1-1 1,1 1 0,0 0-252,1-2 1,0 1 0,2 1 0,2 1 139,0-4 0,1 0-74,0 3 1,2 1 0,0-3 0,1 1 0,-2 2 0,-1 2 0,-5-1-1,-1 1 1,-3 1 0,-2-1 8,35-3 0,-11 5 0,-9 0 0,-12 2-373,-14 2-180,-9 0 0,-16 2 64,-4 2 0,-10 4-16,-8 7 0,0-6 0,-7 1 1,2 1-839,0 1 0,2 4 456,7 3 1,-2-2-1,4 7 1098,0 1 1,2 2 0,6 2 0</inkml:trace>
  <inkml:trace contextRef="#ctx0" brushRef="#br1">24540 3455 11876,'0'-54'193,"-1"5"1,-2 8-1,-2 5 1,0 6-1,-1 3 1175,-4 3-891,-2 7 0,-3 2 0,1 11 0,0 2 0,0 4 0,0 4 0,-1 8 0,1 10 0,0 9 2197,0 10-2560,-1 6 1,3 9 0,2 2-1,6 3 1,2 2 0,2 3 0,0 0-399,0-2 0,8-3 1,8-7-1,11-6-866,9-7 1,10-4 897,1-10 0,12-10 0,-3-16 0,3-6 155,-1-7 0,2-15 251,-3-8 1,-3-11 0,-13-5 0,-3-3 367,-5-7 0,0 1-226,-4-9 1,-6 6-1,-12-6 1,-3-1 566,-1-1 0,-4-5-519,-8 3 0,-8 3 1,-7 12-1,-1 4 433,1 5 1,-5 4-693,1 5 0,-1 10 1,-1 11-1,4 4-804,2 3 1,-4 7-57,5-1 0,2 4 0,6 3 1,3 5-2336,1 4 0,-2 1 1240,4 11 1851,0-7 1,12 16-1,1-3 1</inkml:trace>
  <inkml:trace contextRef="#ctx0" brushRef="#br1">25578 3739 12312,'-14'0'291,"0"0"1,0 0 6463,-1 0-3983,1 0-3703,6 0 141,2 0 80,12 6 0,2-4 1,6 4-1,1-1 684,-1 0 1,0-1 0,0-4 0</inkml:trace>
  <inkml:trace contextRef="#ctx0" brushRef="#br1">26488 2971 9360,'0'-28'-326,"0"-1"1,0 1 1264,0 0-343,0 5 0,-5 8 0,-1 7 0,0 0 1,-2 1-1,0 1 767,-3 3 0,-2 9 1,-3 9-1,-1 7-327,-2 5 1,-5 7-807,5 4 1,-4 5-1,4 3 1,0 4-55,-2 5 0,10-1-253,-3 8 1,5 4-1,-3 4 1,5 7-650,3-35 0,1 0 1,0 34 118,4-36 1,3 0 0,10 26 0,11-9 0,7-9 18,6-9 1,4-17 417,6-12 1,2-7 0,9-6 0,1-7 308,2-9 1,-1-14-59,-4-9 1,-2-3-1,-1-7 1,-5-2 421,-5-1 0,-6-6-239,-14-1 0,-5-6 0,-10 0 0,-4-3 399,-3 0 1,-15 5-387,-6 13 1,-13 5-1,-6 5 1,-3 3 545,-1 7 1,4 2-657,0 12 0,6 4 0,-1 8 0,5 0-861,4 4 1,3 2-546,7 1 0,6 1 0,4 4-1551,2 4 0,4 9 511,2 1 2261,4 0 1,13 1 0,1 2-1</inkml:trace>
  <inkml:trace contextRef="#ctx0" brushRef="#br1">27668 2971 8533,'-14'-28'860,"4"6"0,3 3 322,0 3 0,1 3 0,1 4 711,-4 4 1,1 5-769,-2 5-927,-5 15 0,-3 7 0,-4 14 0,2 5 0,2 3 214,2 5-300,2 1 1,0 3 0,1 4 0,4 4 0,4 4-428,3 1 1,4-1 0,4-6 0,9-8-1032,7-12 1,11-9 1100,5-12 1,3-9 0,2-9 0,-1-6 302,1-9 1,-1-7 112,1-16 1,0-5-1,-4-10 1,-6-4 905,-9-3 0,-6-2-455,-4 0 1,-5-6 0,-1-2-1,-2 2 72,-2 6 1,-11 7-1,-5 7 1,-7 2-838,-3 3 0,-1 10-200,0 9 1,-3 3 0,6 3 0,-1 4-2841,1 4-1821,7 3 5004,1 9 0,10 1 0,-4 6 0</inkml:trace>
  <inkml:trace contextRef="#ctx0" brushRef="#br1">28720 2730 8554,'-19'-42'295,"0"5"1,2 3-1,3 4 1,3 4 0,3 0-1,0 4 1241,0 2 1,5 5-1,-3 7 1,1 1-116,0-1 0,0 6 0,5 2-171,0 8-918,0 11 1,0-2 0,0 9-1,0 4 1,0 6 0,0 7-1,2 4 605,3 5 1,-4 3-703,4 2 1,-2 5 0,0 1 0,2 0 242,-2 0 0,3 4-333,-1-6 1,2 6 0,-4-6 0,1-2-146,0-6 0,2-4-102,-1-6 1,4-2 0,-4-3 0,-2-5-1493,-1-3 1,2-1-328,1-1 0,5 1 1,-6 1 1920,-1 3 0,5 3 0,0 7 0</inkml:trace>
  <inkml:trace contextRef="#ctx0" brushRef="#br1">21882 4194 17985,'-2'-33'-498,"-1"-2"1,-2-1 0,2-2 0,1 0 0,2 0-1,0 0 933,0 2 0,5-5 0,1 4 1,2 1-55,3 3 1,2 7-1,0 4 1,-2 3 0,-2 5 78,2 3 0,-3 16 0,0 4 0,0 13-683,0 10 1,-5 6-33,2 9 115,3 4 1,-7 14 0,4 4-1,-3 5 1,-2 1-201,0-3 0,0-1 1,-2 2-1,-1 1 56,-2 2 1,-4-6 252,4-9 1,-5-9-1,6-6 1,-1-10-394,-1-12-494,4-10 1209,-4-20 1,12-8 0,3-11-1,6-9 1,4-8-37,4-9 1,4-4-1,2-4 1,-1-2 155,0-5 0,6 2-285,-1 3 1,2 4 0,-4 3 0,2 5-84,-1 5 1,3 12 0,-4 18 0,-1 8 294,0 4 1,-9 4-94,7 3 1,-2 9 0,0 9 0,0 4 131,-3 2 0,-5-1-490,1 1 1,-3 4 0,-4 0-1,-1 0-646,-1 2 1,-6-5-21,6 3 1,-7-4 0,2-4 0,-2-2-1159,2 3 1,-2-7-916,6-5 2713,1-6 1,17-2-1,3 2 1</inkml:trace>
  <inkml:trace contextRef="#ctx0" brushRef="#br1">23147 4123 18626,'0'-35'-2981,"2"11"2175,2 1 1729,4 5 0,13 6 0,4-1 0,7 2 0,4-2 1792,0 2-2523,5 0 1,-6 2 0,5-1 0,-4 1 0,-1 1-1565,-4 3 1095,-1 4 0,-8 1 0,-3 0 0,-4 1 1,-6 5-611,-4 9 1,-4 0 0,-2 9 0,-6 3 1010,-7 5 0,-6 4 1,-9 7-1</inkml:trace>
  <inkml:trace contextRef="#ctx0" brushRef="#br1">23445 4208 18626,'-28'28'-922,"0"1"0,6-7 1511,3-3 1586,3-10-1735,8-2 0,3-7 0,11 0 0,9-2 0,7-3 0,6-4 0,7-5 839,8-5 0,1 3-1596,8-3 104,-6 3 0,3 7 1,-7 1 267,1 2 1,-7-5-1,-1 3 1</inkml:trace>
  <inkml:trace contextRef="#ctx0" brushRef="#br1">22123 4763 21004,'-1'-15'-1167,"-2"1"1,-4 0 0,1 0 0,0-1 0,1 1 1057,-2 0 1,6 0 0,-4 0 0,4-1-1,2 1 804,4 0 0,-2 1 1,5 2-1,0 3 96,0 2 1,-3 1 0,2 8-1,1 5-648,0 7 1,-5 15-162,2 3 0,-3 8 0,-2 8 1,0 6-212,0 5 1,0 8-888,0-2 995,0 4 0,0 2 0,0 3 0,0-1 0,0-5-564,0-5 1,-5-7 0,-1-5 652,-2-5 1,-2-3 0,-4-1-1</inkml:trace>
  <inkml:trace contextRef="#ctx0" brushRef="#br1">19507 17074 8133,'-28'-43'58,"-1"2"1,2 6 0,4 12 0,4 12 0,3 9 1663,2 7-1559,-7 3 0,4 12 0,-5 6 0,1 7 1,2 9-1,0 11 0,0 7 0,4 4 1,2 3-1,5-1 0,2 3 6,3 6 0,7 1 0,7-1 1,8-8-356,10-7 1,7-13-1396,11-9 1513,10-10 1,3-23 0,5-11 0,0-16 0,0-16 0,-32 14 0,0-3 0,-1-3 0,-1-3 152,-1-2 0,-3-3 0,-2 0 0,-3-3 91,-4-1 0,-2-1 1,-2 1-1,-2-1 0,-4 0 1,-3 1-1,0 0 0,0 0 468,-2 1 0,-2 1 1,-12-36 13,-8 10 0,-8 11 0,-4 11 0,-2 9-124,1 10 1,2 3-608,2 17 1,1 2 0,3 6 0,5 3-836,3 2 1,8 1 708,4 6-896,2-1 0,2 0 1,2 0-1,2-1 1,8-2 1268,5-2 1,5-5-1,6 2 1</inkml:trace>
  <inkml:trace contextRef="#ctx0" brushRef="#br1">20659 17543 8144,'-19'-6'2423,"0"-4"0,0 2-2971,5-1 1,4 6 1231,1-2 1,4 3 0,-3 4 1682,2 3-2465,1 3-330,5 6 0,0 0 0,2-1 0,2-2 0,6-3 0,3-2 428,1-3 0,6 5 0,2 0 0</inkml:trace>
  <inkml:trace contextRef="#ctx0" brushRef="#br1">21626 16875 8106,'-18'-14'308,"2"-1"1,4 3 741,-1 2 0,5 4 0,-1 9 0,-2 7-471,-2 9 0,-7 12-183,-4 7 0,-3 10 0,0 5 1,2 7 33,1 7 1,0 2-481,-4 2 0,1 2 0,4-1 0,5 0-277,7-8 1,11-5-218,10-7 0,10-6 0,10-15 1,11-12-891,10-11 0,6-14 707,4-8 729,4-7 0,-2-14 1,-4-4-1,-6-7 0,-2-6 376,-5-3 0,0-9 0,-13 0 0,-5-3 298,-7 1 0,-4 0-204,-12-5 1,-2 7 0,-9 9 0,-9 11 262,-7 9 1,-9 13-699,-2 8 1,-5 6 0,4 8 0,3 1-864,1 4 1,8 3-457,3 6 1,5 1 0,6-3 1281,8-2 0,12 2 0,10-4 0</inkml:trace>
  <inkml:trace contextRef="#ctx0" brushRef="#br1">22635 17031 8123,'-25'0'889,"-4"0"0,-1 0 945,0 0 0,7 7-396,-1 2-1056,0 10 0,-10 5 1,-4 10-1,-2 9 1,1 8 1005,1 4-1601,6 2 1,2 4 0,10 1-1,4-4 1,9-4-1060,9-6 866,12-4 0,11-6 0,13-4 1,10-5-1,7-12-2159,7-9 2321,2-6 0,9-5 0,1-7 0,2-10 0,-2-10-71,-37 12 0,-1-2 630,29-28 1,-33 23 0,-1-2-1,23-33 1,-8-3 0,-15 0-1,-13 0 1,-12 3 1924,-5 1 1,-13 4-1748,-7 3 0,-14 9 0,-10 11 1,-6 7-271,-1 6 0,1 10-621,6 4 1,3 10 0,6 4-1,7 4-1564,5 1 0,9 0 1962,8 0 0,16 7 0,5 1 0</inkml:trace>
  <inkml:trace contextRef="#ctx0" brushRef="#br1">23701 17074 8025,'0'-14'2068,"0"6"1,-1 3-1374,-4 10 0,-4 9 1,-10 13-1,-7 9 431,-5 12 1,-1 7-1119,-6 6 0,0 6 1,18-30-1,-1 0 1,2 1-1,2 0-688,-11 36 0,7-3 340,12-4 1,10-11-1,15-10 1,12-8-785,13-9 0,15-14 852,10-10 1,11-10 0,-34 0 0,0-2 0,2-3-1,1-2-7,1-4 1,0-2-1,0-1 1,0-3 362,-3 0 1,-2-3 0,2-2 0,-1-3-1,-6-1 1,-2-3 0,-2 2 0,-3-2 384,-3 1 0,-5 0 0,8-27-18,-15-2 0,-11 8 0,-16 5 0,-18 7 840,-19 10 1,-19 10-1108,28 16 0,-1 3 0,-4-1 1,-1 1-1,-2 3 0,-1 2 0,0 0 1,0 1-306,2 1 0,1 1 1,5 1-1,2 2-722,-33 11 440,8-3 0,16 9 1,12-4-1,15-1 403,14 1 0,10-1 0,1-1 0,1 3 0</inkml:trace>
  <inkml:trace contextRef="#ctx0" brushRef="#br1">24896 17230 7961,'33'-1'393,"0"-4"0,0-3 510,2 0 1,-7 2-1,-1 7 821,-11 4 1,-22 9-1313,-18 10 0,-11 9 0,-12 5 0,-5 3-402,-4 2 1,-2 1-164,-4 4 1,1 2 0,29-23-1,1 1 1,-25 26-601,6-2 1,15-1 24,11 1 316,13-3 1,14-14 0,20-7 0,18-9 0,19-8 0,14-8 0,-33-4 0,2-1 40,1-1 0,0-3 1,4-6-1,0-2 483,0-1 0,-1-3 0,-1-2 1,0-1-1,0-3 0,-1-1 1,0-2-1,-3-1 495,-1-1 1,-1-2 0,-2-3 0,-2 0-156,-6 1 1,-3-1 0,16-29-1,-12 0 1,-15 5 599,-14 6 0,-24 6-790,-21 17 0,-16 9 0,20 11 0,-2 2 0,-3 2 0,-1 0 103,0 2 0,-1 0 0,0 0 0,0 1-342,3 2 1,1 0 0,-37 7 0,5 4 0,7 6-1362,10 7 1,16 1 222,18-1 0,10 1 1,21-4 1114,11 1 0,6-2 0,18-1 0,3-6 0</inkml:trace>
  <inkml:trace contextRef="#ctx0" brushRef="#br1">26218 17372 8078,'-21'-6'445,"-1"-6"0,-5-7 0,1 3 715,-3 5 0,4 4 0,-11 9 0,-2 4 2154,-5 8-2813,-9 7 0,1 15 0,-4 5 0,4 7 0,9 2 0,9 4 0,9 3-325,10 5 1,9-9-281,14 4-322,14-9 1,21-6 0,14-9 0,12-4 0,-31-17 0,1-2 0,1-2 0,1-2 0,1-2 0,0-2-587,-1 0 1,1-2 0,0-5 0,-1-1 905,2 0 0,-2-2 0,-4-5 0,0-3 0,26-15 0,-16-9 174,-17-9 1,-15-6 463,-11-7 1,-23-2-1,-10-6 1,-13 4 1060,16 34 1,-2 2 0,-27-24-1557,21 28 1,0 0-47,-21-13 0,-6-2 1,14 15-1,5 6 1,8 7-1017,8 5 0,10 5 1,14 8-1,10 6-2345,15 6 3370,9-1 0,11 8 0,4-10 0,2-3 0</inkml:trace>
  <inkml:trace contextRef="#ctx0" brushRef="#br1">27441 16974 8045,'6'-28'244,"2"1"0,0 3 1681,-3 5 0,-1 13 1198,-4 11-2442,-3 15 0,-13 25 1,-3 12-1,-6 9 1,-5 7-1,13-35 1,-1 1-1,1 0 1,0 1 454,0 1 1,-1 0 0,-3 2 0,-1 1-1119,3-1 1,0-1 0,0 1 0,0 0 0,-8 29 0,2-4-1124,1-3 0,7-7 913,-2-10 121,10-14 0,-10-7 0,3-5 0</inkml:trace>
  <inkml:trace contextRef="#ctx0" brushRef="#br1">20901 9710 10815,'-8'14'-301,"3"2"0,5 1 0,5 4 0,9-1 0,13 2 1,19-1 130,15-1 0,-19-10 0,3-2 198,8-3 1,3-1 0,8 0-1,3-1 1,5-3 0,0 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12000 14515 8421,'-28'-22'7,"-5"1"1,1 7-1,4 0 1,4 1 0,3 2-1,4 3 1,1 0 489,2 0 0,0 4 1,0-4-1,-1 2 1,1 2-127,0 3 0,0 1 1,-1 0-1,1 0-162,0 0 0,0 8 0,0 6 0,-1 8-145,1 5 1,0 3-1,0 3 1,1 5 43,4 3 1,2 2 0,7-1-1,0 1-23,0 0 0,13-1 0,7-1 0,12-3 155,11-5 1,7-3-20,12-1-112,9-7 0,-32-12 0,1-1 0,2-3 0,1-3 1,0 0-1,1-1 0,1-1 0,0-2 35,2-1 1,1-1-1,3 0 1,1-3-1,0-3 1,0-1 0,-1-1-1,-1-2-201,-1 0 0,-2-1 0,-1 0 0,-2 0 186,-3 0 0,-1 0-117,2-1 0,0 1 0,29-14 0,0-1 0,-8 2 0,-8 4 0,-6 2 0,-9 2-433,-9 0 1,-5 5 0,-14 5-1,-1-1-726,-1 2-30,-1-4 1,10 4 0,2-7 1176,1 1 0,8-6 0,6-2 0</inkml:trace>
  <inkml:trace contextRef="#ctx0" brushRef="#br0">22919 15126 8216,'-14'-22'-105,"0"2"1,0 1 0,1 0 0,2 1 0,3 1 0,0 0-580,0-2 811,-1-7 1,-1 9 0,1-5 0,-4 0 0,-2 0 0,-6-2-1,0 2 1,1 3 0,3 3 1364,1 2-908,2 0-492,-1 6 1,14 6-86,5 7 0,8 6 1,3-3-1,4 1 97,5 1 1,-2-1-50,2 6 0,-2-1 0,3 2 0,-1 1 77,1 2 1,0 5-128,-1-5 0,3 6 1,-3-2-1,4 6 2,5 4 0,-3-1-12,3 6 1,4-1 0,2 6 0,7 0 18,6-1 1,10 0 4,4-5 0,7-7 0,-34-18 0,1-3 1,3 0-1,2-1-210,3 0 1,1-3 0,-1-3 0,2-1 223,4 0 0,1-2 1,-1-2-1,1-2 1,1-3-1,0-3 1,0-1-1,0-1 53,1-2 1,0-2 0,-7 0-1,-1-2-46,4-2 1,-2-1 0,-4 1-1,-2-2 1,0 1 0,-1-2-1,-3 0 1,0-2 65,-3-1 0,0-1 1,-5 1-1,0 0 153,-1-3 1,-2-2-207,-4 0 0,0-1 1,-1 1-1,-1 0 1,-2-3-1,-2-1 1,20-34-1,-5 5-43,-7 9 1,-4 7 0,-1 11 0,-4 4-806,-3 4 1,-8 13-533,-3 3 1327</inkml:trace>
  <inkml:trace contextRef="#ctx0" brushRef="#br0">19621 11842 8101,'-25'-19'0,"4"2"1,8 3 0,6 3 253,3 0-233,3-2 1,1-1 0,1 0 0,3-1 0,2 1 0,2-2 0,1-1 0,1-2 0,-2 0-1,0-2 1,-2-1-91,0 0 1,5-8-1,-3 3 1,2-1 52,-1-4 0,-4-1 0,4-2 1,1-6 77,-2-4 1,4-4-57,-2 1 1,7-2 0,4-9 0,1-2 29,3-6 1,2 3 20,1-3 1,7 1-1,-16 30 1,2-1-1,0 0 1,2 0 98,0-1 1,1 0-1,0 2 1,-2 1-1672,16-31 1483,-14 33 0,-1-1 1,15-35-1,-14 35 1,0 1-1,18-30 1,-2 2-1,-1-2 0,4-2-236,-20 31 1,0 0 0,24-31 308,-4-1 0,0 4 0,-1-3 0,1-1 43,-22 31 0,0 1 1,24-28-68,-22 29 1,1 0 0,22-29 0,6 2 0,-25 29 0,0-1 32,0-1 1,1 1 0,24-23-20,0-2 1,-6 8 0,2-2 0,-3 1-141,3-1 0,-9 10 117,4-1 0,-4 7 0,4-2 0,0 1-34,-1 0 1,-1 6 25,-3 1 1,2 2 0,-5 9 0,1-1 602,3-2 1,-2 5-612,1-3 0,-2 5 0,3 3 0,-1 3 345,2 2 1,-5-4-344,-2 6 1,-3-1 0,-2 6 0,1 4 185,-1 5 1,-1 2-164,-3 2 1,3 5-1,-4 2 1,4 1 114,2 3 1,-6 2-108,1 2 0,0 4 0,4 2 1,0 1-17,1 3 0,-1 1-20,1-2 1,-6 8-1,1-4 1,1 6 13,2 5 0,-3-5 7,0 9 1,-5-4 0,3 6 0,0 2 45,0 6 1,-3-4-28,5-2 0,-1 3 0,6-1 0,1 2-29,3 3 1,-1-5-29,5-2 1,-3-2-1,4-2 1,1 1-69,2 4 0,-3-4 67,0 4 0,0-4 1,5-1-1,-1 0 52,1 0 0,-1-7 4,1-2 0,0-6 1,-1-4-1,1-3 119,0 0 0,-1-12-84,1 1 1,-5-3-1,0-6 1,1-3 111,2-5 0,-3-2-125,0-5 0,-5 0 0,5-1 0,0-4 23,-1-5 1,-3-7-35,-5-2-26,6-6 1,-4 1-1,4-9 1,-3-5-1,-6-3-12,1-2 0,2-1 0,2-3 0,2-5-48,-1-4 0,-2-1 74,-2 1-37,7-8 0,-5 0 0,3-8 0,-4 3 0,-5 3 0,-4 2 0,-1 3 25,0-1 1,0-4 3,-5 4 0,0 4 0,-1 3 1,-2-4-6,-1 1 0,-1-1-19,5 2 0,-1 2 0,-2 1 0,-2 1-53,3-6 0,0 2 40,2-4 0,1 2 0,-1 2 0,-2 1-9,-2-1 1,3 0 4,-4 0 0,5 0 1,4 0-1,1 0-31,-2 1 0,-1-1 65,-2 0 1,0 5 0,0 1 0,1 1 26,-1-1 1,5 0 13,0-1 1,1 3-1,-1 5 1,5-2 10,3-1 0,3-7-47,3 2 0,-1-2 0,4 1 0,0 2 15,1 2 1,-4-1-44,5 7 0,-8-1 0,0 11 0,-5 3-21,0 4 1,-4 3 26,-2 8 1,-3-2 0,-2 9 0,0 0-34,0 3 0,0 4-8,1 1 1,-1 0-1,0 0 1,0 0-41,1 0 0,-1 6 38,0 4 0,2 2 0,1 3 0,4 0-5,1 4 0,-5-1 55,2 5 1,2-4 0,-1 5-1,1 1-14,-1 2 0,4 6 23,-5 0 1,1 2-1,-2-3 1,2 4 3,2 5 1,-3-6 71,5 8-77,-6-4 0,4 4 0,-3 1 1,3 0-1,1 0 6,1-2 1,0-5-1,4 3 1,2-2 3,3 1 0,-3-4 6,4-2 1,-3-4-1,1-4 1,3-1 26,1 1 0,0-3 10,2 2 1,-2-7 0,-4 2-1,3-3 71,1-2 0,0 0-96,2 1 1,3-1 0,-4-2 0,2-1 50,4-1 1,-8-7-77,7 2 1,3-4 0,4-1 0,1-1-57,4-4 1,1-3 4,2-6 0,0-7 1,0-2-1,1-6-18,4-4 1,-4 2 57,4-7 0,-8 0 1,-4-5-1,1-1 32,-1-4 1,-4 3 55,1-7 1,-2-1 0,-3-5 0,3-4-52,-22 29 0,1 0 1,0-2-1,1 0-48,1 0 1,0-1 0,1 1 0,0-1 0,-3 1 0,1 1 0,0 0 0,0 0 13,2 1 0,0 0 0,-2 0 0,1 1-18,-1-1 0,2-1 0,-1 2 1,1 0-1,3 1 0,0 2 1,2-3-1,0 0-18,0 0 0,0 0 1,-2 2-1,0 1 16,1 0 0,0 1 0,27-22 0,-1 6 0,2-4 6,-29 22 1,1 0 0,33-23-1,-31 25 0,0 1 1,0-2-1,-1 1 1,28-24-1,3 3-43,2 0 0,-5 3 13,1-1 0,-2 0 0,-2 2 0,0 2-7,-1 1 0,-10 2 78,-3-2 1,-10 3 0,0 8-1,-4 3 216,-6 5 413,-8 4-371,-3 7-954,-10 1-109,4 7 1,7 5 773,6 0 0,12 6 0,6-3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Property name="color" value="#FF8000"/>
    </inkml:brush>
  </inkml:definitions>
  <inkml:trace contextRef="#ctx0" brushRef="#br0">4934 4890 24480,'-21'-9'-404,"-2"1"1,-4 2-1,-2 1 1,1 0-1,1 1 1,2 0 311,1 3 1,7-1-1,-2-1-23,3-2 81,8 1 0,3 5 0,12 2 1,7 4 162,8 1 0,13-5 0,7 1 0,11-2 4,7-2 0,11 0 1,-31 0-1,2 0 0,2 0 1,2 0 103,3 0 1,1 0 0,4 0 0,0-2-324,5 0 0,0 0 1,3 0-1,0 1 1,3-4-1,1 0 1,1 0-1,2 1 236,1 0 0,0 0 1,-4-2-1,-1 1-1203,2 2 0,-1 1 1091,-1-4 0,0 1 1,-7 2-1,-1 0 0,2-3 1,0 0-1,-1 2 0,-2 1 1,-2-1-1,-1 1 0,-3 1 1,-2 0-1,-3-1 1,-1 1 85,-3 0 1,0-1 0,33-6-82,2 4 0,-11 0 1,-8 3-1,-10-1-117,-7-1 1,-10-1 287,-7 5-362,-12 0 1,2 1 258,-13 4-360,0-3 1,-2 4-1,-2-4 1,-6 2 0,-2 4 901,-3 0 1,6 3-1396,-1-6 0,7 6 1,-1-1 373,2 2 1,8 2 0,2 1-1</inkml:trace>
  <inkml:trace contextRef="#ctx0" brushRef="#br0">14289 3810 20993,'-6'-14'-1269,"4"-7"1,-2-1-1,2 0 1,2 1 0,2 3 1147,2-1 0,4-7 1,6 3-1,1-4 590,-1-2-357,0 1 0,0-5 0,1-2 0,-3-1 0,-1-2 1,-3 1-1,0 3 877,0-1-760,-5 5 1,3-10-1,-6 7 1,0 2-1,0 1 665,0 1 0,0 5 1,0 2-570,0 2-151,0 7 1,0 13-1,0 11 1,-1 8 127,-4 10 1,4 7-183,-4 11 0,3 5 1,2 9-1,0 2 12,0 1 1,7 8-205,2 3 1,2 1-1,0-5 1,-1 2-59,1 3 1,6-4-101,2 4 1,0 0 0,-5-6 0,0-9-681,1-6 0,-6-9 320,1 2 0,-3-6 1,5-5-1,-3-7-1339,2-5 0,2-6 929,1 5 1,5-7 0,1 2 1158,3-3 1,0-8-1,6-2 1</inkml:trace>
  <inkml:trace contextRef="#ctx0" brushRef="#br0">15626 3583 23022,'-26'-60'-2321,"8"3"1,-1 11 1745,9 17 367,4 14 642,-7 8 1,5 20-1,-6 6 1,-2 8 0,-1 4 594,-2 3-910,-6 5 1,10-3-1,0 7 1,5 0-1,4-2-443,3-3-173,1 3 0,4-11 0,2 3 0,7-5 0,8-4 517,10-5 136,-1-3 0,13-8 0,-3-5 0,3-8 0,0-9 363,-3-8 1,2-7 0,-7-4 0,-1-5-66,-2-3 0,-2-2-215,0 1 1,-1 1-1,-3 3 1,-5 6 58,-3 7 0,0 4 38,2 7 1,-2 10 0,3 8-1,-1 15-466,1 11 1,-2 13-416,7 9 282,-7 10 1,4 2 0,-7 7 0,-2 1 0,-2 2 160,-7-34 0,-1 0 0,-1 33 0,-4 3 0,-6-11-185,-10-7 1,-15-3 324,-8-3 0,-1-6 1,-6-11-1,2-8-158,-1-5 1,1-9-340,4-9 0,9-2 1,7-4-1,9-2-1256,7-6 0,8 1 1797,-2-6 0,16-2 1,5-11-1</inkml:trace>
  <inkml:trace contextRef="#ctx0" brushRef="#br0">16664 4009 15078,'-8'-35'-965,"0"5"0,5-1 1537,-2 5 0,7 12 0,7 9 0,4 2 507,1-1 0,0 2-463,0-3 0,1 4 1,0 1-1,4 0-138,5 0 1,4 0-472,6 0 1,-3 0-1,7 0 1,3 0-450,5 0 0,-2 0-482,4 0 1,-1 0-1,-3 0 1101,-3 0 1,5 6 0,5 2 0</inkml:trace>
  <inkml:trace contextRef="#ctx0" brushRef="#br0">17901 3426 18481,'-8'-39'-1975,"3"5"0,3 11 2465,2 5 0,0 22 1,0 7-1,0 9-341,0 10 0,0 5 0,0 8 0,0 1-645,0 3 0,7-3 1,2 4-1,4-6-333,1-4 1,5 2 100,0-7 723,6 0 1,2-12-1,8-7 1,1-8-1,2-7-44,-2-9 1,2-6 0,-8-14 0,-3-4 1508,0-9 1,-6 0-750,-2-4 0,-4-2 0,0 2 0,-1 1 866,0 2 0,0 7-1080,0 4 1,-4 11 0,-1 8-197,2 7 1,2 14-218,1 7 1,1 13 0,-1 11 0,0 4-173,0 6 1,-1 2-343,-4 7 1,2 0 0,-6 0 0,-2 0-235,-1 0 1,-4 4 378,-3 1 1,-4-2 0,-8-6 0,-4-4-121,-1-1 0,3 2 191,-5-9 0,2 3 1,-1-12-1,4-2-1127,3-1 1,-2-3 671,4-3 1,-2 1 0,10-6 773,-2-2 1,-8 6 0,-6-1 0</inkml:trace>
  <inkml:trace contextRef="#ctx0" brushRef="#br0">17730 2957 22944,'-28'-35'-1483,"7"7"1,7-1 0,7 9 0,6 4 2291,1 2 0,8 1 1,4 2-1,7 0 14,3-5 1,4 2 0,5-6 0,4 1 791,1 0-1482,2-7 0,11 6 0,3-5 1,2 1-1,0 0 0,-5 2 1,-3 3 492,-5 3 1,-6 8-205,2 4-552,-11 2 0,1 4 0,-13 4 0,0 7 0,-1 7-266,-4 7 1,-3 0-1,-4 11 1,1 1-628,2 2 0,6 4-885,-2 2 1265,4-3 1,1 4-1,2-9 1,3-3 0,6 1 421,7-1 0,4-4 0,7 2 0</inkml:trace>
  <inkml:trace contextRef="#ctx0" brushRef="#br0">19891 2744 26997,'2'-27'-2487,"2"3"1,6 7-1,2 6 5770,3 6-3227,-7 3 1,3 4 0,-7 4-1,0 7 1,-3 6 0,-2 5-1,-3 6 1,-2 6 0,-2 5 45,-3 2 0,3 6 1,-1 3-1,-2 5-285,-2 4 0,0 4 140,4 6 1,-2 0 0,5 2 0,-1 1 170,1 2 0,1 0-558,5-5 1,7-6 0,2-4-1,4-4 590,1-5 1,-2-4-314,-2-11 0,3-2 0,-6-6 0,1-2-86,-3-4 0,-3-7-631,-2-6 0,0-6 1,-2 6-1614,-3 1 2633,4 1 0,-18 9 1,3 1-1</inkml:trace>
  <inkml:trace contextRef="#ctx0" brushRef="#br0">15626 5488 20541,'0'-10'-3081,"0"1"1,0 4 1541,0-5 722,0 7 697,0-3 0,-2 6 1,-3 0 1750,-4 0-1257,3 0 1,-7 0 0,4 0 702,-4 0-877,5 0 0,0 0 2042,3 0-1196,4 0 0,-6-6-65,7-4-446,7-3 1,-4 1 0,6 1-688,2 1 26,-4 7 435,-1-3-251,0-1 1,-2 6 492,5-4 330,-6-3-161,4 7 172,-7-6-2400,0 7-2184,0 0 2762,6 0 711,-5 0 0,12 0 0,-3 0-104,2 0 0,-2 2-10,-1 3 0,-4-4 0,4 4 303,2-3 1,-3 2-262,2 1 1,-1 6 0,5-3 0</inkml:trace>
  <inkml:trace contextRef="#ctx0" brushRef="#br0">15697 5431 21748,'0'-8'-6338,"-6"-5"5454,4 12 1,-6-12 699,3 3 1,4 3 0,-6-3 368,1-1 1,4 3-89,-2-1 1,-4-1 847,-2-4-660,4 6 1,-2-3-1,5 5-1086,-2-2 847,1 5 1,2-4 0,-1 9 943,-2 3 0,0 4-724,5 10 0,0 3 0,-1 8 1,-2 3 191,-2 5 1,0 5-264,5 4 1,0 4 0,0 6 0,0 0-99,0-1 0,0 0-159,0-4 1,5 0-1,1-9 1,0-7 41,1-4 1,4-10-911,-2-3-49,-2-4 1,5-2 0,-2-3 370,2-6 1,4-8 0,2-6 0,1-3-292,-2-1 1173,-1 6 1,4-11 0,2 4 0</inkml:trace>
  <inkml:trace contextRef="#ctx0" brushRef="#br0">16180 5729 20143,'-8'-28'-2185,"-3"1"1,7 3 0,-1 5 2613,-2 3 0,4 9 1,-5 3 503,2 8 0,1 5 0,4 10 1,-2 5-628,-2 3 0,0 6-501,5 0 1,5 6-1,1-2 1,4-1-732,5-3 1,1 2 683,8-2 0,1-4 0,8-7 0,5-3-607,3-7 0,2-4 1059,0-8 1,-1-6-1,1-7 1,-2-7 823,-3-9 1,-5-4-737,-9 0 1,1-2 0,-6-4 0,-3 4 588,-5 5 1,-3 0 672,-3 11-891,-4 0 1,6 19 826,-7 9-1467,6 10 0,2 16 0,6 3 0,0 3 0,2 2-278,3-1 0,-3 7 1,3 2-1,-5 1-564,-5 0 0,2-1 198,-6 1 0,-2 2 0,-7-7 0,-6-3-1193,-3-4 0,-5-7 1140,-1-9 1,0-4-1,4-7-513,1-4 1054,6-9 0,2-8 0,6-6 0</inkml:trace>
  <inkml:trace contextRef="#ctx0" brushRef="#br0">17232 6099 23800,'-14'-10'-1785,"0"1"0,14-1 2350,9 10 1,10 0 0,10 0 0,1 0 47,3 0 0,3 0-402,7 0-325,0 0 1,6 0 0,1 0-1,2-1 1,-1-2 0,-2-4-1,-5-1-310,-4-3 0,-3 4 437,-8-3-255,2 7 401,-15-10 0,11 12 1,-5-6-1</inkml:trace>
  <inkml:trace contextRef="#ctx0" brushRef="#br0">18412 5815 16372,'-22'-23'-684,"2"0"0,7 7 0,2 5 1127,2 3 1,1 5 548,-2 8-921,4 2 1,6 9 0,3 2-1,5 2 1,8 1 0,4 1-1,6-2-372,0 1 0,9-2 0,3-7 1,2-2-524,-3-5 0,5-4 648,-5-1 1,3-1 0,-2-6 0,-5-7 115,-3-8 0,-8-5 423,-3-1 0,-5-1 0,-4 1 0,-5 1 645,-4 3 0,-2 4-542,-4 6 1,-3 1-1,-6 5 961,0 8 1,4 8-1147,1 11 0,5 9 1,0 10-1,4 5-133,4 4 1,4-1-370,7 6 0,-1 2 1,0 6-1,0 3-823,0 2 1,-4-4 462,-1 6 1,-6-12 0,2 0 0,-3-4-828,-2-5 1,0-8 592,0-5 1,0-9-1352,0-6 2185,0-8 1,-7-4 0,0-6 0</inkml:trace>
  <inkml:trace contextRef="#ctx0" brushRef="#br0">18213 5416 24378,'0'-34'-1249,"0"10"0,4 0 0,7 5 2292,12 0 0,12 4 0,11-4 0,3 1-217,1-1 1,3 4 0,2-4-1,-1 3-534,-2 2 0,-13 1 1,-1 3-1,-8 6-137,-6 2 0,-4 2-378,-5 0 0,-8 13 1,-2 6-1,-5 8-230,-5 6 0,-2 5 201,-8 9 1,6-4 0,1 1 0,2-5-233,2 1 0,3-1-501,1-1 1,8-3 0,6-8 0,10-3-3266,7-5 4066,6-10 0,12-3 0,1-6 0</inkml:trace>
  <inkml:trace contextRef="#ctx0" brushRef="#br0">19806 5388 17075,'-8'-22'-893,"3"3"1,4 6 0,2 9 2270,4 8 1,-2 14 0,5 5 0,0 4-1330,0 2 1,1 5 0,5 4 0,-1 3-1307,-3 2 1056,2 0 1,-4 6 0,6 3 0,2 5 0,1 3 0,2 1-1,0-2-4013,2-6 4182,-5 3 0,4-6 0,-6 7 0</inkml:trace>
  <inkml:trace contextRef="#ctx0" brushRef="#br0">20460 5004 17934,'-10'-22'-713,"2"3"1,0 3 0,2 2 0,0 0 0,3 0 1009,1-1 1,4 8 0,4 2 0,7 5 460,4 5 0,10 4 0,1 10 0,9 5-270,4 3 0,1 7 0,4 6 1,5 6-146,6 6 0,-25-20 0,0 2-288,0 1 1,-2 1-1,2 7 1,-1 1 0,-1 1-1,-1 0 1,0 3-1,-1 2-310,-2 1 1,-2 2 0,-1 4-1,-3 2 78,-3 0 0,-1 0 0,-2-1 0,-3-1 0,-5-7 0,-2-2 0,-2 0 0,-1-1 51,-2-2 0,-1 0 1,-4-2-1,-3-2-193,-14 35 0,-12-5 0,-8-13 1,-9 1-656,23-31 0,-2-1 0,-29 22 974,27-23 0,0 0 0,-1-3 0,0-2 0,-4 1 0,0-1 0,-1-3 0,-1 0 0</inkml:trace>
  <inkml:trace contextRef="#ctx0" brushRef="#br0">14886 5289 23148,'0'-43'-241,"0"7"0,-1 1 0,-2 3 0,-4 5 0,-1 10 1,-4 9 1257,-6 6 0,1 10 0,-7 8 1,-1 13-1,0 12 0,1 11-568,5 8 0,0 5 0,5 6 0,6 0-507,5 0 0,6 6 0,1-37 0,2 1 1,3 1-1,4 0-480,3 1 0,2-1 0,4-2 0,2-1-432,6-1 1,2 0 0,0-2-1,1 0 1,2 1 0,2-1 900,1 2 1,0 0 0,-5-5 0,0 0 0,2 2 0,0 0 0</inkml:trace>
  <inkml:trace contextRef="#ctx0" brushRef="#br0">21028 4407 21854,'-20'-36'-1640,"4"3"1,7 3 0,2 3 0,4 1 2040,2 3 0,7 4 0,5-3 0,8 1 0,9 5 0,10 4 681,8 2 0,5 2 0,6-1 1,1 6 25,4 6-1140,-4 5 0,4 8 0,-10 1 0,-6 5 0,-7 3 0,-7 7 0,-9 3-1398,-8 4 1,-8-3 978,-7 2 1,-7 0 0,-8 3 0,-8 0-296,-9 2 1,0-10 1054,-5 5 1,3-3-1,-2-5 1,3-3 447,6 0 0,2-7-832,11-1 0,2-3 0,14-2 1,4-1-209,9-4 1,13 2 720,15-6 0,9 0 1,13-5-1,9 1 91,-33 2 1,0-1 0,35 1-591,-36 2 1,0 0 0,33-1-1,-8 6 1,-8 3 116,-8 4 0,-11-1 0,-4 4 1</inkml:trace>
  <inkml:trace contextRef="#ctx0" brushRef="#br0">14844 9795 8631,'-14'-28'-141,"4"-1"0,2 1 0,2 1 0,3 2 0,1 1 774,2-1 1,0-2 0,0 0 0,2 2-101,2 1 1,-2 0-1,3-3 1,-4 4 461,-1 4 1,5 11-561,0 8 0,1 17 0,-3 15 0,2 7 176,-2 10 0,-1 5 11,-2 3-430,0 6 1,0 3-1,1 9 1,3 2-1,2 2 292,-2-38 0,0 0-448,0 4 1,1 0 0,2-1-1,0 1 1,0 1 0,1 1 0,-1-1-1,1 0 1,1-2 0,1 0 0,2 0-1,0-1 1,1-2 0,-1 0-53,12 35 0,-3-13 0,-7-16 0,-2-4 47,-2-5 0,-4 0 16,-6-10 1,5 2-1,0-11 1,-2-1-9,-2-3 91,-1-7-23,0-1 0,2-9 0,1-4 0,4-7 1,0-6-33,4-3 1,7-3 0,2-7 0,3-3-31,2-1 1,-3-2-47,2-4 0,1-7 0,6-4 1,3-2 37,-3-2 1,-1-6 40,-1-3 1,-1-7 0,-14 34-1,-1-1-977,-1-2 1,0-1 918,2-4 0,-1-1-2,-5 2 0,-1-1-1133,6-6 1,1 0 1083,-2 0 1,-2-1-1,2-8 1,0-1-1,0 0 1,0-1-1,0 1 1,-1 0-1,1 1 1,0-1-1,0 2 1,1-1-1,1 0 1,1 1-71,0-1 1,1 1 0,3 5-1,0 1-17,-2 0 0,-1 1 0,3 8 0,0 2 0,-1 4 0,-1 1 1,19-30-223,4 7 0,-5 16 106,-2 8 25,-3 7 1,-8 9 0,-1 1 0,-2 4 0,-2 1 0,-3 3 0,-4 1-1376,-4-1 1,3-1 1285,-4 0 1,1-7 0,-2-1 0,2-2-948,2 0 0,1 7 1375,6-2-130,-1 10 1,0 2 0,0 7 0</inkml:trace>
  <inkml:trace contextRef="#ctx0" brushRef="#br0">16365 8373 20578,'-14'-18'-1390,"0"-1"0,-1 1 1,3 1-1,1-1 912,1-1 0,1 2 0,-4 6 1,2 3 775,2 2 0,-1-4 0,-3 4 0,2 0 182,2-1 1,4-2-1,-3 3 950,2-2-1317,1-2 0,7-4 0,4 0 233,8 0 1,2 4-430,8 1 1,6-1 0,8-2-1,4-1 618,6-1 1,9 3-394,9-8 0,11 3 0,-34 9 1,1 0-1,5-1 0,2 1-224,4 0 1,2 0 0,7-2-1,2-1 167,2 0 0,1 1 0,6 2 0,0 0 0,-1 2 0,1 1 0,3-1 1,2 0-39,-26 2 0,1 1 1,1-1-1,5 0 0,0-2 1,1 2-16,-1 1 1,1 1 0,-1-1 0,4 0 0,-1 0 0,0 0 0,-2 1 0,-1 0 0,1 0 0,2-1 0,1 1 0,0-1-388,2 1 0,1 0 0,0 0 1,1 0-1,1 0 0,1 0 329,0-1 0,0 1 1,0-1-1,-2 1 1,0 0-1,0 0 1,-3-1-1,0-1 1,-1 0-1,2 0 1,0 1-1,0-1-2,0 0 0,0 1 0,0-1 1,0 2-1,1 0 0,-1 0 76,-2 0 0,0-1 0,-1 0 1,1 2-1,0-1 0,-1 1 1,-3 0-1,-2 0 0,0 0 1,1 0-1,-1 0 0,0 0-150,0 0 0,-1 0 0,1 0 0,-1 0 1,0 1-1,0-1 144,-3 2 1,1-1-1,-2 1-40,27 2 1,-2 0-1,-9 1 1,-1 0 0,-1-1-1,-2 1 1,-2 0-1,-1 1 1,-3 0 0,-2-1-51,-3 0 1,-2 0 0,-4 0 0,-2 1 0,29 0 0,-10 0-4,-6 1 1,-16-3-184,-6-4-191,-12 0 1,-6 0 0,-6 0-1123,1 0 0,-6 2 653,1 3 1356,-1-4 0,12 6 0,1-7 0</inkml:trace>
  <inkml:trace contextRef="#ctx0" brushRef="#br0">17375 9880 8477,'-10'-22'113,"2"3"0,0 4 1,2 0-1,-2 3 1018,0 2-979,-1 4 1,-6 9 0,1 7 0,0 8-1,-2 9 1,-1 7 0,-2 5 0,0 7 0,0 6 1205,0 3-1255,0-4 0,11 2 0,3-4 1,4 0-1,1 2-48,0 0-213,6-6 0,7 3 0,7-10 0,4-7 0,6-4-1670,6-3 1443,-1-13 0,11 6 0,-3-12 385,1-2 0,6-14 0,1-5 0</inkml:trace>
  <inkml:trace contextRef="#ctx0" brushRef="#br0">17858 10094 8487,'-21'-7'0,"6"1"-113,-4-3 338,9 2 0,4 14 0,6 2 0,0 4 0,0 1 1622,0 0-1942,6 0 1,2 1 0,6-1 0,0 0 0,2 0 0,2-1 0,2-4-979,2-4 1,2-3 911,4-2 1,1 0 0,-1-2 0,1-3 176,-1-4 0,-4-9 142,0-1 0,-7-6 0,3 2 1,-2-4 705,-4-2 1,3 2-193,-7 4 1,-4 2 0,1 9 317,-1 2-1,-3 7-669,7 12 0,-6 9 0,6 15 0,1 6 93,1 7 0,3 0-247,-1 6 1,0 2 0,0 7 0,-1 6-74,-4 2 1,-2-2-109,-7-1 1,-3-4 0,-5 2 0,-8 0-502,-5-4 1,-7-10 237,-5-7 1,-7-7-1,4-7 1,0-4-866,2-6 0,11-7 27,4-12 1,5-1 1115,4-4 0,4-9 0,6-8 0</inkml:trace>
  <inkml:trace contextRef="#ctx0" brushRef="#br0">18924 10293 13699,'-4'-19'857,"-1"0"1,13 1-13,11 9 1,1 3-1,4 6 1,1 0-305,2 0 0,1 0 0,2 0 1,2 0-710,1 0 1,5 0-365,-5 0 1,0 0 0,-4 0-1,-1 0-859,1 0 0,-7 0 1393,-3 0 1,3 0 0,0 0 0</inkml:trace>
  <inkml:trace contextRef="#ctx0" brushRef="#br0">19621 9980 8536,'0'-22'0,"0"3"0,2 5 1344,2 4 1,6 4-18,9 6-1204,-4 6 0,12 2 0,-3 6 0,4 0 0,4 1 1,3-1-1,1-1-754,4-4 0,-4 2 140,2-6 0,-8 0 1,0-5-1,-6 0 133,-4 0 1,-2-2 162,-9-3 298,-3 4 1,-6-12-1,0 4 1,-1-2 569,-4 1 1,2 4-1,-7 7 25,-1 4 1,3 5-361,-1 8 0,6 9 1,-2 8-1,3 3 419,2 6 0,-4 5-400,-1 8 0,-1 1 1,1 4-1,-5 4-116,-2 4 0,-4 1-427,-3 0 0,2-6 0,-7-4 0,-1-2-306,-2-2 0,0-8-184,3-7 0,4-7 0,6-11 0,1-5 676,3-3 0,4-9 0,6 0 0</inkml:trace>
  <inkml:trace contextRef="#ctx0" brushRef="#br0">19635 9468 12326,'16'-38'-89,"4"2"1,10 1 598,12 4 0,11 2 0,10 4 0,1 3 0,-1 0 0,-5 3 252,-4 3 1,-5 0-1,-10 11 1,-4 4-657,-6 4 0,-12 11 0,-3 10 1,-7 4 116,-6 5 0,-2 4-98,-4 5 0,-3 1 0,-8 1 0,-1 1-112,-2-3 0,1 2-443,9-10 0,-2 2 0,6-6 0,2-3-1135,1 0 1,13-12 1486,4 0 1,15-11 0,0 3 0</inkml:trace>
  <inkml:trace contextRef="#ctx0" brushRef="#br0">21100 9710 15546,'20'-22'525,"7"1"0,8 9 0,-1 2 377,1 5 1,-3 10-1,-8 6 1,-6 6-459,-2 7 0,-8 9 0,-3 5 0,-4 5-471,-1 4 1,-6 1-377,-3 9 1,-10-8 0,-5 7 0,-4 0-967,-6-1 0,3-3 353,-7 0 101,0 0 0,2-1 1,2-4 784,4-3 1,-4 5 0,-3 2 0</inkml:trace>
  <inkml:trace contextRef="#ctx0" brushRef="#br0">21739 8857 8588,'0'-43'249,"2"4"0,4 4 1,10 10-1,12 6 0,14 8 246,8 3 0,7 3 0,3 5 0,3 2 0,0 2 0,1 7 96,-4 7 1,-5 4 0,-9 8-1,-13 1-334,-11 3 0,-14 7 1,-10 0-1,-12 5-452,-13-1 0,-7 0 274,-9-3-142,-6 1 1,-2 0 0,-4-2 0,4-3 0,9-5-46,7-3 1,13-3 0,8-2-1,11-3-623,10-1 1,22-7-228,18-5 1,20-6 957,8 2 0,-28-4 0,1 0 0,3-1 0,-1 0 0</inkml:trace>
  <inkml:trace contextRef="#ctx0" brushRef="#br0">16536 9141 15447,'-22'0'-271,"-5"0"1,5 0 0,-1 0-1,5 0 1,0 0 0,1 0-1,-2 0 278,1 0 0,3 0 0,0 0 0,1 0 1,0 0-1,-2 0 256,-3 0 1,3 0-1,-3 0 1,2 0 136,-2 0 1,2 0 0,-5 0 0,1 0 319,4 0-456,1 0-177,2 0 0,4 0 0,2 2 402,2 2 1,9-2-245,11 3 0,7-4 1,9-1-1,3 0 188,5 0 1,8 0-483,1 0 0,7-4 0,-2-1 0,2 0-131,-2-1 0,2 4-166,-7-2 1,5-3 0,-3 2-1,-1 2-713,-4 2 1,-6 1-789,-15 0 1732,-2 0 1,-13 6-1,-2 2 1</inkml:trace>
  <inkml:trace contextRef="#ctx0" brushRef="#br0">16152 9369 8774,'-14'-15'26,"1"1"0,2 2 0,1 2 562,-1 5 1,3-1-35,-1 1-173,6 1 1,-4 5 0,9 4 0,3 4 0,6 4 1155,6 1-1508,5 7 0,7-5 0,1 4 0,1-1 0,4 0 0,0 0 0,1 0-293,1 0 1,-4 5 0,5-4 0,0 1-976,-2-1 1,3 1 143,-5-2 11,-8-4 1,-2 11 1081,-10-7 0,-3 6 0,-11-3 0</inkml:trace>
  <inkml:trace contextRef="#ctx0" brushRef="#br0">16493 9724 17078,'0'-14'-1495,"0"4"1536,0 1 1,-2 12-1,-2 3 1,-6 12 1315,-2 10-1334,-9 7 1,4 12 0,-7 2 0,0 2-1,-1 4 1,-2 4 0,-4 4-204,-4 1 0,2 1 113,-5 2 1,6-4 0,-1-8-1,1-1-262,-1-2 1,5-6 227,-1 1 1,2-4 0,10-5 0,3-5 193,3-3 1,8-3-138,-2-4 1,3 3-1,4-6 1,3-1-156,4-3 1,4 1-1,1-9 1</inkml:trace>
  <inkml:trace contextRef="#ctx0" brushRef="#br0">16180 10989 8578,'-14'0'0,"0"0"838,0 0 1,7 0 0,7 0 0,10 0 0,9 0 0,8 0 205,4 0 0,9-4 0,-2-3 0,3-1-493,1-3 0,1 3-815,0-1 0,6 1 0,1-3 0,2 1-704,0-1 0,1 5 968,3 1 0,1-3 0,0 1 0</inkml:trace>
  <inkml:trace contextRef="#ctx0" brushRef="#br0">5631 12311 9704,'-22'-34'46,"4"4"0,6 6 0,4 3 0,3 6 751,6 4 0,-1 6 0,5 10 0,-3 4 0,-1 7-278,4 8 1,-3 2-1,2 17 1,-4 6-10,-4 5-457,-4 3 0,-6 6 0,-1 3 0,0 5 0,-4 5 0,7-36 0,0 1 0,-1 0 0,-1 1-320,0 1 0,0 0 0,0-4 0,1-1 104,-11 33 0,-1-8 0,7-12 0,4-10 391,3-11-80,8-8 1,3-13 0,11-1-1,6-1 162,7-4 0,9-8 215,5-4 0,5-4 0,4-1 0,7 0 431,6-1 0,0 1-725,6 0 0,-4 1 0,3 2 0,-4 3-125,-5 2 0,-7 1 174,-11 5-1209,-4 0 1,-12 0-1844,-3 0 1,-9 2 678,-5 3 0,-2-4 2077,1 4 1,11-4 0,7-1-1</inkml:trace>
  <inkml:trace contextRef="#ctx0" brushRef="#br0">6939 12582 10721,'-21'-29'-409,"5"-4"1,-1-2 0,4-1 778,4-4 1,6 6 0,-2 0 0,3 6 888,2 4 1,0-1-557,0 6 0,7 2 0,2 6 123,4 1 1,1 2-269,0-1 0,0 2 0,1 9 1,-3 3 432,-2 4 0,2 10-692,-2 5 1,-4 8 0,-1 4 0,-3 3 375,-2 6 1,-2 7-278,-3 0 0,2-2 1,-6 1-1,-2-1-143,-2 1 0,0 1-632,4 5 1,-4-6 0,4-4 0,-2-3-1646,1-1 1,4 3 582,6-4 0,0-1 0,0-9 0,0 1 1447,0-1 1,6 4-1,2 0 1</inkml:trace>
  <inkml:trace contextRef="#ctx0" brushRef="#br0">5389 14885 8547,'8'-71'489,"6"1"0,0 5 0,8 8 2491,5 8-2357,2 18 0,-1 4 0,-1 14 0,-3 4 1,-7 6-1,-6 7 117,-6 11 0,-5 7 0,-6 11 0,-7 6-564,-4 7 0,-10 5 1,0 6-1,-5 1-365,1 4 1,-6-2 291,-1 6-297,4-6 0,-6 5 0,5-5 1,1 1-1,-1 1-119,3 1 0,4-11 0,6 1 1,8-9 211,7-6 0,7-8-98,5-7 495,9-12 0,15 2 1,10-15-1,8-2 1,10-6 334,8-2 1,5-7 0,2-2 0,3 1 246,0-1 0,1-3-1690,-5 5 820,-6 0 1,-8 7 0,-11 1-1,-8 3 1,-10 2-1898,-7 2-3641,-12 3 3317,-3 7 1,-10 2-1460,-1 6 3672,7 0 0,12-6 0,8-1 0</inkml:trace>
  <inkml:trace contextRef="#ctx0" brushRef="#br0">6797 15254 8191,'-8'-14'182,"-3"-5"0,6 0 0,2 2 1,1-1-1,2 1 513,0-2 0,2 0 1,2 5-1,6-2 69,3-3 1,7 3 0,4-3 0,3 4-50,1 0 1,0 3-1,1 1 1,-1 3 5,1 1 0,-1 3-473,1 4 0,-6 6 1,-2 7-1,-4 7-67,-4 9 1,-8 10-136,-1 4 0,-8 1 0,-7 8 1,-7 2-59,-5 1 1,-9 7 60,-1-1-189,0 1 0,-2-10 0,-2-1 1,1-2-1,5-7 0,5-7 1,9-11-5,6-7 1,12-9 315,14-3 1,8-12 0,15-8 0,11-11 960,10-5 0,5-4-1007,8 2 0,-3 3 0,-1-3 0,-3 4-1642,-2 5 0,-1-1-604,-6 6 1,-5 2 2119,-4 7 0,-6 4 0,-4 6 0,-7 0 0,-8 0 0</inkml:trace>
  <inkml:trace contextRef="#ctx0" brushRef="#br0">2503 11416 18565,'-10'0'-866,"1"0"0,7-2 940,2-3 0,13-2 1,11-8-1,4 1-205,5 0 1,8-2-1,10-1 1,4-4 121,8-1 0,13-2 0,-33 10 0,1-2 0,4 1 0,2-1-21,3-1 0,1 1-6,5-4 0,1 0 1,1 4-1,1 1 1,4-4-1,1 0 1,3-1-1,2 0 1,4 0-1,1 1 0,-22 5 1,0 1-1,1 0 1,1 0-1,1 1 1,-1-1 174,2 0 1,0 0 0,0 0 0,1-1 0,0 1 0,0 0-1102,3 1 0,0-1 0,1 0 979,2-2 1,0-2-1,1 2 1,-2 3 0,0 2-1,1-1 1,0-2-1,0-1 1,-1 0 0,0 1-1,-1 0 1,0 1 0,-1 0-1,-1 1 1,1-1-1,0 0 1,-1 0 0,1 0-1,-1 0 1,-1 1-1,1 1-5,-2-1 1,0 1 0,0 1 0,0-2 0,0 1 0,-2 1-57,-3 2 0,-2 1 0,1 0 1,0-1-1,0 1 0,0 0 1,0 0-1,0 2 0,-1-1 1,1 1-1,0 0 0,-1 0 89,25-1 1,-1 0 0,0-1 0,-2 1-99,-8 3 1,-1 0 0,2-1-1,0 1 1,-3 2 0,-1 0-1,-3-1 1,0 0-33,-5-1 1,0-1-1,-2 3 1,-1-1 6,-7-1 1,-2-1 0,-1 2 0,-2 1 0,35-2 0,-7-1-350,-7-2 1,-7-1 303,-12 1 1,-7 3 0,-3-2 0,-4 2-104,-5 2 1,-4 0-588,-6 0 1,-4 0 812,-1 0 0,1 0 0,4 0 0</inkml:trace>
  <inkml:trace contextRef="#ctx0" brushRef="#br0">7465 9411 18195,'0'-42'-543,"-2"-1"0,-1 2 0,-3 5 0,-1 6 1,-1 6 798,1 3 0,2 9 220,-5 7 1,2 13 0,-4 9 0,-1 12-1,-4 7 1,-2 7-102,-2 2 1,-4 9-1,3-2 1,-2 4-197,1 0 0,4-3-181,-5-1 0,6-7 0,-2 4 0,1-1-410,0-1 1,0 1-163,5-6-8,6-5 0,-3-4 0,6-10 0,2-4-150,1-3 1,2-9-1,0-7 1,0-8 369,0-5 0,-1-9 214,-4-7 1,2-1 0,-8-7 0,-3-3-237,-4-1 1,-7-2 238,1 1 1,-1 1-1,0 1 1,1 5 478,-1 5 0,9 5 232,2 11 0,9 4 1,2 2 139,6 2 1,7 3-397,8 8 0,11 1 0,9 5 0,3-3 58,2-2 0,4 5-404,0-1 1,7-4 0,-2 1 0,3-1-452,2 3 0,-5-1-55,1 2 1,-9-6-1,0 4 1,-6 0-785,-3 0 1481,-2-5 0,-11 4 0,-1-7 0</inkml:trace>
  <inkml:trace contextRef="#ctx0" brushRef="#br0">7863 9269 14155,'0'-14'-716,"-2"6"475,-2 3 0,-11 12 879,-8 7 0,-12 13 0,-8 12 1,-9 5 190,-8 4 0,0 5-754,27-26 1,0-1 0,-29 24 0,30-24 0,-1 0 0,-28 25-550,5-5 0,6-1 55,7-11 0,2-1 1,5-8-1,7-4-571,9-7 1144,10-9 0,4 1 0,6-6 0</inkml:trace>
  <inkml:trace contextRef="#ctx0" brushRef="#br0">7124 9553 12670,'-35'-11'-153,"6"-1"543,9 1 0,12 4 86,8 12 1,13 3 0,10 5 0,4-2 576,2-2 0,1 5-1072,3 5 0,3 2 1,7-4-1,-1 2-497,1-1 1,1 2 510,4-1 0,2 6 0,7-3 0</inkml:trace>
  <inkml:trace contextRef="#ctx0" brushRef="#br0">17218 14117 8533,'-6'-43'67,"3"5"1,-5 2 0,1 3 0,4 4 0,2 6 1445,1 2 1,0 2 0,0 5 476,0 0 1,0 7-1491,0 7 1,0 8 0,0 11 0,-2 7 71,-3 5 0,-3 12-441,-6 9 1,5-1 0,-1 1-1,-1 1-160,-1 3 0,-3 2-382,1 4 0,2-10 1,2 0-1,5-6-507,4-4 1,1-5 490,0-4 1,1-16 0,6-9 0,7-11-301,8-11 1,5-8 649,1-11 0,2 2 0,2-3 0,1 1 146,-1-1 1,-2 8 41,-2 7 1,-1 4-1,-2 6 1,-1 4 271,1 4 1,-3 8 152,2 8-368,-7 5 1,9 9 0,-6-2 0,2-2 0,4-5-155,0-4 0,-2 0 0,0-13 0,1-5 86,2-5 1,1-14-19,1-7 0,-2-7 1,-4-9-1,-4-2 32,-3-2 0,-2-5-66,1 1 0,-8-2 1,0 2-1,-2 4 77,-1 4 1,6 3-471,-6 3 0,8 10 0,-3 9 0,4 3-1705,1 2 0,2 6 282,3 3 1768,-4-3 0,12 0 0,-5-6 0</inkml:trace>
  <inkml:trace contextRef="#ctx0" brushRef="#br0">18327 14103 8322,'0'-15'697,"-5"1"0,1 0 1,-1 1 1521,-1 4 1,4 4 0,-3 10 24,4 4 0,2 10-1035,4 5-901,-3 3 0,5 8 0,-3 1 0,0 2 0,0 0 0,-3 1 0,-1 2 547,0 2 1,0 0-1264,0-1 1,0-4 0,0-1 0,0-3 175,0-2 0,0-7-376,0-1 0,2-11 0,2-1 0,6-4-1307,3-5 1,2-1-107,4-2 0,-1-5 2021,5 0 0,1-12 0,5 1 0</inkml:trace>
  <inkml:trace contextRef="#ctx0" brushRef="#br0">19493 14060 8268,'0'-16'69,"0"-1"1,0-2 0,0 2 0,0 1 0,0 2-1,0-1 1010,0 1 0,5-5-96,-1 0-620,8 0 1,-9 5-1,6 0 1,4 1-1,3 2 1,4 3 0,2 2 3232,4 3-3239,0 1 0,3 5 0,-1 5 0,-1 10 0,-2 7 0,-3 10 0,-3 6 626,-6 6 1,-5 4-1052,-8 5 0,0 3 0,-3 3 1,-5 2-750,-6 1 0,-10-7 300,0-5 1,-7-12-1,-2 0 1,1-6-633,2-9 0,3-5 775,3-12 0,9-4 0,7-10 0,1-7-9,4-10 1,8-4 278,4-12 0,9-1 0,4-8 0,3-6 44,5-2 1,2-2 62,-4 0 1,7-1-1,3-4 1,1-2 106,-1-1 0,2 3-887,-7 10 982,0 3 1,-11 14 0,-4 7 0,-7 7 1516,-7 6-1203,-2 7 1,-10 1-1,-5 9 1,-4 3-1,-2 6 381,-1 6 1,4 5 0,-5 8 0,2 3 24,0 5 0,2-1-212,8 1-424,-4 0 0,11 6 1,-2 2-1,2 1 1,4-1-415,2-2 0,6-1 0,10-2 0,7-5-1299,5-8 1,6-5 305,-5-9-139,6-6 1,-2-4-1,5-8 1,-1-7-1,-1-5-35,-2-3 0,-5-2 1292,5 2 0,0-3 0,4-6 0</inkml:trace>
  <inkml:trace contextRef="#ctx0" brushRef="#br0">20844 14288 8191,'-10'-10'92,"1"1"0,-1-3 1,1 0-1,1-2 1123,2-1 1,1 6 0,5-1-394,0-1 1,0 7 0,0 4-505,0 8 0,0 9 0,0 3 0,0 3-177,0 2 0,5-3-235,-1 2 1,1-1 0,-5 6 0,0-1-770,0 1 1,0-6 307,0 1 0,0-5 0,2 3 555,2-1 0,11 4 0,7-3 0</inkml:trace>
  <inkml:trace contextRef="#ctx0" brushRef="#br0">21711 14117 8149,'-14'-8'-692,"4"-3"0,2 5 937,2-2 1,3 3 0,8-3 0,4 2 1461,4 3-1247,1 1 1,6 0 0,4-1 0,5-1 0,2 0 0,4 1 0,1 0 2252,4-2-2491,1-6 1,6 10-1,2-6 1,3 3-1,5-1 465,3 2-813,2-5 0,-12 5 0,-2-5 0,-4 0 0,-3 2 0,-3-1 0,-6 4-1100,-7 2 0,-5-4-1502,-5 0 307,-7 0 2095,-2 5 1,-25 0 0,-5 0 0</inkml:trace>
  <inkml:trace contextRef="#ctx0" brushRef="#br0">22265 13818 8238,'-4'-14'276,"-3"0"2845,-1 0-2319,5-1 1,-3 9 0,6 6 0,0 10 45,0 7 0,0 0-348,0 7 1,0 0-1,0 4 1,0 1 460,0-1 1,2 5-846,2 0 1,-2 7 0,4-4-1,-1 4-57,0 2 1,4-4-418,-4 5 1,6-2 0,-2-6-1,4 0-2051,1-1 0,-4-7 1439,-1-8 0,5-5 0,7-4 0,1-5 970,3-4 0,2-1 0,2 0 0</inkml:trace>
  <inkml:trace contextRef="#ctx0" brushRef="#br0">23417 13562 8179,'2'-30'285,"1"0"1,3 2 2689,2 6-2475,-5 11 0,5 5 0,-5 9 0,0 6 1,-4 10 555,-7 6 0,-5 10 0,-1 3 0,0 3-396,0 2 1,-2 4-996,-3 1 1,3-1 0,-3-4-1,3-2-247,2-3 1,5 1-811,-1-6 0,7-1-215,-2-8 0,10-10 1360,4-10 0,10-10 0,5-8 1,3-8 189,1-5 1,1 3 318,-1 1 1,5 5 0,1-1 0,-3 3 154,-1 2 1,-3 6-111,-3 4 1,6 2-1,-6 5 1,-2 5 337,0 6 1,-5 4-504,7-4 1,-5 5-1,3-2 1,-2-3-417,-2-3 1,2-7 139,-1 0 0,5-4 1,-3-6-1,-1-7 170,1-4 1,-1-13 150,-1 2 1,-3-10-1,1 0 537,-6-3-516,2-2-551,-5-6 348,0-1 0,4-10 0,-2 1 0,3 5-426,1 4 0,0 9-807,0 8 0,0 6 0,1 8-1381,-1 9 2609,0 7 0,0 16 0,0 3 0</inkml:trace>
  <inkml:trace contextRef="#ctx0" brushRef="#br0">24199 13790 8119,'14'-6'932,"2"2"1112,3-5-1509,9 6 0,4-4 1,4 7-1,1 0 0,-3 0 1,3 2-1,-2 3 1102,-1 4 0,-7 6-1466,-8 3 0,-5 6 0,-4 8 0,-5 2-194,-4 3 1,-7 1 88,-4 4 0,-2-4 1,-3 0-1,1-1 398,0-6 0,6 1-223,3-13 0,4 0 1,2-7-1,7-2 370,11-6 0,7-4-616,16-4 1,6-9-1,12-6 1,1 2-2172,-1 1 1,5 2 2175,1 0 0,4 6 0,1 1 0</inkml:trace>
  <inkml:trace contextRef="#ctx0" brushRef="#br0">25777 13477 8250,'11'-42'468,"3"-1"1,7 2 0,4 4-1,2 9 1,-2 9 0,-2 8 876,-3 6 1,-1 4-1,-5 2 1,0 6-1,-1 7 1,-3 10-433,-6 7 0,-2 7 0,-4 9 1,-2 6-706,-6 2 1,-7 8 0,-4 3 0,-1 2-320,-3-1 1,-2 1-389,-1-7 0,-1 1 0,1-5 0,-1-4-825,1-5 1,6-9 512,3-15 0,11-13 472,8-16 0,8-15 260,11-18 0,4-5 1,9-4-1,3-5 38,1-4 1,2-1 363,5 1-278,-1-8 0,1-2 0,-22 30 0,1-1 0,-1 1 0,0 0 0,20-32 95,-3 3 0,-5 11 0,-9 10 470,-5 5-230,-9 20 0,-15 1 0,-11 23 1,-3 4 489,-2 4 1,-4 8-365,2 2 0,-4 6 0,0 4 0,2 5 242,1 3 1,5 3-548,-5 4 0,7-3 1,-1 8-1,7-1-18,7-2 0,5 4-314,9-7 1,12 1-1,16-9 1,3-6-702,1-9 0,9-8-155,6-7 1,1-4 0,7-10 0,-2-6-1248,-3-6 1,-3-5 1177,-5-7 0,-7 6 0,-9-1 1056,-1-1 0,-9-2 0,-5-2 0</inkml:trace>
  <inkml:trace contextRef="#ctx0" brushRef="#br0">27000 13719 8254,'6'-21'579,"2"6"1,6-4-1,2 3 611,3 2 1,-3 1-1,4 3 1,-1 4 917,0 0-1382,7 4 1,-11-3-1,4 10 1,-4 6-1,-6 7 1,-4 5-1,-4 6-163,-1 4 0,-1 2-1041,-4 3 0,-3 3 0,-6-3 0,-2 3-426,-3 1 0,2-5 344,-7-4 0,5 2 0,-3-4 0,2-2-1783,2-4 2374,2-8 0,12-4 0,8-15 440,14-10 0,13-9-12,7-7 1,3-1 0,4 1 0,0-1 354,3 1 0,-2 6-1177,-9 3 1,-2 8 0,-6 3 0,-2 2 362,-4 2 0,-2 9 0,-7 3 0</inkml:trace>
  <inkml:trace contextRef="#ctx0" brushRef="#br0">29189 13506 8210,'0'-23'224,"0"5"0,0 2 0,0 2 0,2-1 2886,3 1-2324,9 6 1,3 0 0,9 5 0,4-2-1,6 2 76,5 2 0,2 1 0,1 0 0,2 0-597,1 0 1,7 0-1187,-2 0 444,-9 0 1,2 4 0,-13 1 0,-5 0 0,-7 1 0,-5 4 0,-7 4 476,-8 5 0,-13 3 0,-9 6 0</inkml:trace>
  <inkml:trace contextRef="#ctx0" brushRef="#br0">29289 13790 8210,'-14'0'577,"1"2"1117,4 2 0,5-2-1168,14 3 1,1-4 0,14-1 0,4 0 483,2 0 0,9-1-687,-2-4 0,4 2 0,4-5 0,3 1-681,2 4 1,-5-3-3058,1 1 3297,3-6 0,1 3 0,6-6 0</inkml:trace>
  <inkml:trace contextRef="#ctx0" brushRef="#br0">30441 13221 8337,'0'-41'442,"0"3"0,0 7 1802,0 5 1,0 9-1059,0 12 0,0 13 1,0 17-1,0 5-453,0 4 1,0 5-1,0-1 1,0 3-724,0 2 0,6-1-458,3 1 1,4-5-1,3-2 1,3-1-596,5-3 1,9-5 525,5-9 1,3-5 0,1-13 0,1-3-273,0-7 0,-2-7 951,-3-16 0,-10 0 0,-11-8 1,-4-4 437,-3 1 0,-7 0 268,1 1 0,-2 2 0,-2 3 231,0 5 818,0 3-1557,6 2 0,2 12 1,6 6-1,1 9-12,-1 6 0,2 10-300,3 14 0,-2 7 0,7 12 0,1 4 27,2 3 1,-5 13 478,-3 3-538,-13-31 0,-3 1 1,1 1-1,-1 1 0,-4 4 1,-1 1 154,-2 0 0,-2 2 0,-1 2 0,-3 0-191,-6 0 0,-1 0 0,1 0 0,0 0 1,-2-2-1,-2-2 0,1 0 0,-1-1-89,-1-2 1,0 0 0,1-3 0,-1 0-132,2-4 1,0 0 0,-15 25 0,5-16 0,1-4-251,-1-5 0,6-10-243,-1-9 1,11-5-2050,-1-4 2782,9-4 0,5 0 0,8 2 0</inkml:trace>
  <inkml:trace contextRef="#ctx0" brushRef="#br0">17844 13136 14311,'0'-10'-28,"0"1"1,1 0 0,2-1 1125,2 1-925,0-1 0,-5 1 0,0-1-797,0-1 270,-6 5 1,-2-1 0,-7 7 302,1 0 0,5 0 95,-1 0-40,1 0 1,-5 0 0,-2 0 0,-2 0 59,-1 0 1,-1 0-1,1 0 1,-6 2-144,-7 3 0,-4 3-318,-7 6 381,0 0 0,-4 5 0,0 0 0,-1 0 0,1 0 0,0 0 0,-1-2 228,-1-1 1,11 3-132,0 0 1,7 0 0,4-5-1,2 0 141,1 1 1,7-1-58,-2 0 1,3-5 0,3 1 0,2 3 72,2 4 0,-1-1-154,-4 3 0,4 1 0,1 1 0,-2 1 97,-2 3 1,-1 7-92,0 1 1,0 2 0,-1-2 0,1 5 108,0 3 0,0 1-149,0 1-42,-7 0 0,5 1 0,-3 3 0,3 4 0,2 1-149,0 0 140,6 0 0,-3 0 1,5 2-1,-1 3 1,1 1-1,3-1 1,1-5-40,2-3 0,2 5-15,3-2 1,-4 4-1,6 0 1,-3 0-78,1-4 0,5 3-80,-6-3 158,7 4 1,-8-6 0,7-3 0,1-4 0,3-2 0,5-1 0,3-1-90,0-4 0,5-3 147,-3-4 0,9 0 0,3 1 0,2-2 184,0-4 0,-1 3 22,1-7-143,3 0 0,-5-2 0,7-1 0,-1-4 1,2-1-1,2-3 0,3-3 67,2-3 1,-5-2-270,1 0 1,-3 0-1,0 0 1,1 0-158,-3 0 0,4 0 163,-8 0 1,5-7 0,3-1-1,1-1 140,-1-1 1,3 1 172,-2-5-162,1-7 1,-6 5 0,1-3 0,-2 4 0,-2 0 249,-1 1-225,0 0 1,0 0 0,-2 0-1,1-1 1,-2 1-57,-1 0 1,1 0 0,-3 0 0,1-1 15,-2 1 0,-2 0 1,-5 0-1,-4-2-1,1-3 0,-6-3 52,4-7 0,-8-1 0,-3-1 0,-1-4-302,-4-1 1,3-7 137,-1-4 0,4-2 0,-2 1 1,-1-4-268,0-3 1,5-7 273,-1 1 0,4-3 0,3 4 1,2-1-97,-1 1 0,-4 3 192,-5 5 0,-2 1 0,-7 5 0,0-1-91,0 1 0,-2 2 39,-3 1 1,-2 1 0,-9-2 0,0-2-106,2-2 0,-7-5 25,12 0 40,-7-2 0,8-8 0,-6-3 0,1-5 1,2-4-64,2 0 145,6 11 0,-10 9 0,2 14 0,-7 3 0,-4 6-15,0 7 1,-6 6 0,1 8-1,-6 2 129,-4-2 0,0 0-79,-6 1 1,0 2-1,1 5 1,-1-2 65,0 2 1,-4 2-204,-1 1 1,-4 1-1,3 2 1,-1 4-199,-4 1 0,0-4 16,2 6 1,-1-7-1,5 2 1,4-4-1588,4-1 1248,6 0 644,18 0 1,10 0-1,13 0 1</inkml:trace>
  <inkml:trace contextRef="#ctx0" brushRef="#br0">23957 12738 15260,'0'-29'-105,"0"1"1,-1 1-1,-2 2 1,-2 1-1,0 1 267,-1 0 1,3-2 0,-5 5 0,0-1 0,0 1 0,-3 2-58,-2 2 1,-3 4-1,-1 1 1,-3 3 31,-3 1 0,-2 3 1,-8 4-1,-3 0-78,-1 0 1,-4 4-1,3 1 1,-3 0-48,-1 1 0,-4 2-9,3 6 1,-3 1 0,8-1 0,-1 0 62,1 0 0,-3 7 27,3 2 0,3 0 0,2 0 0,3 3 285,2 0 1,-1 8-128,1-1 0,1 1 1,2 0-1,3 4 15,1 3 0,2 1-172,5 1 1,1 1 0,4 2 0,4 3 61,3 1 0,-2 7-168,-1 5 0,-1 0 0,2-4 0,0 4-148,0 4 0,1 10 41,1-36 0,0 0 1,-2 38-1,-3-2 0,0-2-243,4 2 0,1-10 214,2 0 0,2-3 1,4-4-1,7-4 45,4 1 0,9-8-28,-3 0 0,1-4 1,3-1-1,5 1-165,2 3 1,-1-2 111,5 2 1,-4-3 0,2-1 0,0 1-490,1 3 1,0-4 346,6 0 1,0-2 0,-1-8 0,3-1-284,2-2 0,-3-8 436,4-3 0,-4-4 0,-1 0 0,1-3-3,3-2 0,-1-4 198,6-6 0,-1 0 0,2 0 0,0 0 51,0 0 0,1 0-89,-2 0 0,-3 0 1,-8 0-1,-1 0-119,-2 0 0,-5-6 126,5-4 0,-7 2 0,2-1 0,-1-4 22,1-4 0,-3 1 0,3-3 1,-3 3-30,-1 2 1,-1 5 45,1-1 0,-6 1 0,-1-5 0,1-1 107,-1 1 0,-5-2-32,2-3 1,2 2 0,-4-7 0,-1-1-42,0-2 0,-5-8-75,8-3 0,-4-4 0,1-4 1,2-3-29,0-1 0,8-4-7,-3-8 1,0 4-1,0-4 1,1 4-120,-2 1 0,0-5 37,-3 1 0,-9-1 0,-1 7 1,-6 1 11,-3 2 0,-6 0 109,-4-5 0,-2 0 0,-2 0 0,-1 0-57,1 0 1,0-6 13,0-3 0,4-2 1,2 2-1,0 4-34,1 4 1,-1-4 104,-2 0 0,-2 1 0,2 6 0,-3 4-12,-1 8 1,-2 2-17,-3 8 0,-3 0 1,-6 6-1,-2 3 21,-3 5 0,-8-1 51,-7 1-68,-5 6 1,2 1-1,-6 2 1,-1-1-1,-2 0-7,-2 2 0,2-1 1,6-3-1,2 2 41,-2 2 0,-4 6 30,1-2 0,2-1 0,9 1 0,0 0 105,5-1 1,0 4-37,8-2 1,1 2-1,9 2 1,4 2-39,3 2 0,-2 4-547,4 6 1,-2 7 0,12 3 454,1 3 0,1-5 0,2-2 0</inkml:trace>
  <inkml:trace contextRef="#ctx0" brushRef="#br0">26517 4407 12902,'-27'-63'-176,"3"4"0,7 9 1,6 4-1,7 7 0,8 2 1,5 6 475,4 1 1,1 6 0,0 2 0,0 1 0,1 4 246,-1 1 0,0 8 1,-1 5-675,-4 6 0,-3 13 0,-6 11 0,0 8 194,0 6 0,0 5 1,-1 10-1,-4 3-113,-4 2 0,1 6 39,-2 9 1,6-35 0,-1 1-1,-3 4 1,0 0 0,-1 2 0,-1 0-385,-1 4 0,-2 2 0,-1 6 1,0 3 440,-2 9 1,-1 3-1,4-19 1,-1 2-1,0 0 1,-2 5-1,0 0 1,0 1-1,0-1 1,1 0-1,-1 1-45,-1-2 0,1 1 0,0 0 0,3-4 0,0 1 0,1-1-28,-1 0 1,1-1 0,-1 0 0,1-2 0,1 0-1,-1-2 1,-3 24 0,0-3 0,2-6 0,1-2 136,1-4 0,0-1 1,-1-2-1,0-1-163,3-2 1,-1-1-1,-2 0 1,1 0 0,1-1-1,1-1 1,-1-1 0,1 0 10,-2 0 0,1 0 0,2-3 0,0 0 15,-1-1 0,-1 1 1,3-2-1,0-1 1,-2 32-1,4-14-12,3-13 1,7-8-185,0-1 212,6-7 0,-3-6 0,6-9 0,2-6 0,3-7 213,4-5 0,4-3 0,3 0 0,3-1 191,5-4 0,5 2 55,4-7 0,9 1 0,7-4 0,2 2-419,3 2 1,7 6-131,-35 0 0,1 1 65,1 1 1,0 0 0,37 3 0,-3 3 0,-2 4 0,0 5-80,2 5 0,-34-11 0,1 0 0,-2 1 0,0 1 0,0-2 0,-1 0-12,39 6 1,-35-9 0,2-2 79,1 0 1,1-1-1,1-1 1,1-1 0,5 0-1,1 0 1,1 0 0,1 0-42,2 0 1,2 0-1,4-2 1,2-1-1375,3 1 1,0 0 1435,-3-1 0,0 1 0,3 0 0,-1-1 1,-5 1-1,-1 0 0,2 0 0,-1 0 1,2 1-1,-1 1 15,0 0 1,-1 0-1,-3-2 1,-1-1-1,-1 0 1,-1 0 0,-1 0-1,-1-1-177,0 2 1,0-2 0,0-1 0,1-1 188,2 1 1,-1 1-1,-4-2 1,0 1 0,1-1-1,0 0 1,-1 2-1,-1-1-158,0 0 0,0-1 1,-3 0-1,1-1 41,0 0 1,0 0 89,-4 0 0,-1 0 0,-3 2 0,-1 0 0,35-3 0,0 1 0,-2 0-28,1 1 0,-15-4 1,-2 4-1,-8 0 74,-6 0 0,-8-1-92,-5 2 1,-5-1 0,-4-3 0,-5 2 1204,-3 1 1,-7 3-1667,1-7 0,-6 7 529,6-2 0,-1 4 0</inkml:trace>
  <inkml:trace contextRef="#ctx0" brushRef="#br0">26701 3981 17601,'-19'-29'-555,"2"1"0,4-1 1,7 2-1,4 4 0,2 4 652,0 3 0,-1 8 1,-4 3-1,-4 5 412,-4 5 0,-1 9 1,-2 10-1,-3 4-131,-5 6-350,-9 2 1,3 7 0,-5-1-1,2 1 1,0-2 0,1-2-1,2-4-343,2-5 581,6-5 1,8-20-1,12-11-45,10-16 0,14-13 261,16-12 1,3-4 0,3-6 0,2 0 331,2 1 0,4 5-363,-5 4-144,7 2 1,-10 4 0,3 5-1,-2 8 1,-4 9-169,-3 8 1,-4 7 0,-5 14 0,-2 10-995,-4 10 0,-2 8 341,-7 10 0,0 2 1,2 7-1,3 0-423,5 0 0,4-2 545,5-3 1,10 4 0,8-6 0</inkml:trace>
  <inkml:trace contextRef="#ctx0" brushRef="#br0">31265 7449 16476,'-14'8'482,"1"-1"1,4-1 0,4 5 0,5 6 0,7 7-624,7 3 1,8 1 0,11 1 0,5-1-138,3 1 73,2-1 0,-1 1 0,-1-1 0,-1 0 0,-2-1 0,0-1 0,-4-4-229,-5-2 0,-4-1 0,-11-5 1,-6 2 1114,-5 3 1,-22 0-70,-9 9 0,-16-1 1,-10 11-1,-6 2 373,-6 1 1,-2 1-730,1 1 1,0 0-1,5 1 1,5 2-523,8 1 1,8-6 360,13-8 1,-1-3 0,1-1 0</inkml:trace>
  <inkml:trace contextRef="#ctx0" brushRef="#br0">27441 6639 19117,'-15'-14'-4777,"1"0"4656,0-1 1,6 9 969,3 6 0,4 8-598,1 11 0,5 3 0,1 8 1,0 2-347,1 1 0,4 6 55,-2-1 0,4-1 0,-1 0 1,-1 1-256,-1-1 1,-2-3-263,1-5 0,-1 4 0,-5-1 0,2-5-215,-2-7 1,-1-4 156,-2-2 1,-2 0-1,-3-1 724,-4-4 0,-10-9 1,-3-7-1</inkml:trace>
  <inkml:trace contextRef="#ctx0" brushRef="#br0">27299 6909 13821,'-7'-14'-1807,"-2"0"1471,-4 0 681,5 6 0,3 3 879,10 10 1,-2 3-829,7 6 0,4 5 1,7 1-1,-1 2-10,1 4 1,4-1-74,-1-1-440,-4 2 1,7-8 0,-3 4 0,3-2 0,1-2-462,0-2 1,2-2 0,2-2 676,1-2 1,7-4 0,-4-6 0</inkml:trace>
  <inkml:trace contextRef="#ctx0" brushRef="#br0">29915 5488 8535,'-7'-15'-164,"4"6"0,-6 1 577,-2 2 1,4 2-1,1 9 1,0 5-1,-4 4 1,-3 3-187,-1 2 0,0 11 0,1-1 1,2 1-430,2 0 0,-1 3 0,-4 2 0,2-1-182,2 1 1,-1-2 130,6-4 0,-4-2 0,4-4 0,2-4-1465,1-3 1013,2-2 705,0-6 0,0 5 0,0-5 0</inkml:trace>
  <inkml:trace contextRef="#ctx0" brushRef="#br0">29659 5729 8535,'-2'-12'-21,"-3"2"421,4-3 20,-6 12-246,7-5 0,7 6 0,4 1 0,5 4 0,4 4 36,2 4 1,2 1 0,4 2 0,1 1-804,-1 2 1,5 0 592,1-4 0,5 5 0,-3 2 0</inkml:trace>
  <inkml:trace contextRef="#ctx0" brushRef="#br0">29744 7051 13002,'-2'-17'-227,"-1"1"0,-2 4 0,2-1 0,2 0 0,-1 1 1239,-3 2-707,4 4 1,-7 6-1,5 1 1,-4 4-1,1 6 1,-2 5 561,0 3-908,-1 6 1,-1-3 0,1 8 0,-1 2 0,1 1 0,-1 0-1,-1 0-733,-1 1 0,2-1-113,1-5 0,1 1 0,-3-1 839,1 1 0,1-1 0,-5 0 0</inkml:trace>
  <inkml:trace contextRef="#ctx0" brushRef="#br0">29531 7165 11664,'-8'-22'-1661,"-3"6"1110,6 7 1257,0 6 0,7-9 0,3 8 1,6 2-156,6 5 1,0 5-1,7 6 1,1 2-492,2 3 1,2 3-728,-1 7 0,1-6 647,-1 1 0,0 6 0,1 6 0</inkml:trace>
  <inkml:trace contextRef="#ctx0" brushRef="#br1">20005 15340 8065,'0'-10'-44,"-2"2"0,-1 0 0,-2 0 153,2-3 1,-3 3 0,1-1 0,2-2 158,1-2 1,2 4 0,0-1 224,0-1 1,0-1 0,0-3 393,0 1-343,0 6 0,2-3-72,3 6 1,-4 4-317,4 10 1,-3 2 0,-2 13-1,1 1-39,4 2 0,-4 2 1,6-1-1,-2 2-143,-1 3 0,6-3-92,-5 3 0,4-3 0,-3-1 1,1-1-36,-1 1 0,0-6-218,-1 1 0,-3-6 0,2 0-1856,-2-2 142,-2-2 1673,0-6 1,-5-3 0,-1-10 0,0-4 411,-1-4 0,-2-1 0,4 0 0,-4-7 0,4-2 0,-6-4 0,3-2 0</inkml:trace>
  <inkml:trace contextRef="#ctx0" brushRef="#br1">20019 15396 8065,'0'-28'-144,"2"0"-29,2-1 321,-2 1 0,4-1 1,-6 1-1,2-1 0,1 1 1,2-1-1,-2 3 853,-2 2 0,-1 3-535,0 7 1,-1 2-159,-4 2 0,-3 4-154,-6 6 0,5 8 0,-1 4 0,-1 7 139,-2 3 1,-1-3-260,0 5 0,1 0 1,2 4-1,2 1-188,-2-1 1,3-4-247,-2-1 0,7-5 0,-2 1-562,4-3 968,1-9 0,6-2 1,5-11-1,7-8 112,5-8 1,4-12 208,2-4 1,-1 2 0,0 0 0,1 1 577,-1 3 0,6 4 444,-1 4-1256,0 4 0,-6 12 1,-2 5-1,-1 6 1,-1 8-736,-1 6 1,4 5 641,-7 7 0,12 6 0,-1 1 0</inkml:trace>
  <inkml:trace contextRef="#ctx0" brushRef="#br1">24924 17017 8129,'-22'-14'38,"3"0"0,5-1 0,3 3 0,1 2 1772,-1 6-1530,5 2 1,1 2-1,10 0 1,6 2-1,5 1 1,6 3-1,3 0 1,7 1-1,4-4 1,7 0 426,3 2 1,7-4 0,-1 4 0,5-3-607,5-2 1,3 0 8,6 0-587,0-7 0,-2 4 0,-2-6 0,-6-1 1,-4 1-1,-5 1 0,-7 1 477,-11 4 0,-7 2 0,-13 1 0</inkml:trace>
  <inkml:trace contextRef="#ctx0" brushRef="#br1">24853 17017 8093,'0'-19'250,"0"0"955,0 2 1,2 7 473,2 6-1298,4 2 1,6 4-1,1 2 1,1 7 0,1 7-1,2 5 1,0 4 416,1 2 0,2 1-726,7 3 0,1-2 0,1 7 0,4 0 31,2-1 0,0 4-625,6-3 0,-2-2 0,-1 0 0,-4-1-1149,-1-3 1,-7-7 723,-4-1 0,-7-9 0,1 1 947,-7-5 0,-11-8 0,-8 4 0</inkml:trace>
  <inkml:trace contextRef="#ctx0" brushRef="#br1">25208 17529 8156,'0'8'2436,"0"4"-1767,0-2 1,-7 10 0,-6 9 0,-8 9 77,-5 8 1,-4-1-541,-8 7 1,-3 1 0,3 2 0,-3-1-706,-2-2 1,7-13 344,2-1 1,11-11-1,5-5 1,7-1 11,7-4 0,10-3 164,8-4 1,13 1 0,14-7 0,10 0 144,10-3 1,7-1-84,3 0 1,7-6 0,1-2-1,-39 3 1,0 1-215,1-1 1,-1 0 0,31-4-207,-5-6 0,-4 3 0,-16 1 0,-5 1 335,-7-1 0,-10-1 0,-3-3 0</inkml:trace>
  <inkml:trace contextRef="#ctx0" brushRef="#br1">26559 17145 8093,'0'-28'168,"0"-1"0,0 1 0,0 1 0,0 3 3338,0 5-3116,7 10 1,-6 13 0,4 14 0,-4 6 0,-1 7-1,-1 4-214,-4 4 0,-3 7 1,-6 2-1,0-3-275,0 0 0,-2 2-1267,-3 0 1077,3 7 1,-5-11 0,7 1-1,0-5 1,1-2 0,2-6 0,3-7-851,2-7 1,3-9 1063,8-3 1,7-11-1,9-7 1,3-6 528,6-3 0,-2 0-257,5-2 1,2 4 0,-2 7 0,-1 4 279,-2 4 0,-2 5-269,1 5 0,-3 6 1,0 11-1,-4 8 62,-2 5 1,1-2-416,-2 5 0,-3-8 1,4-2-1,-1-9-250,0-8 0,2-5 329,-2-6 0,-2-12 0,5-9 0,0-10 60,0-12 0,-4-1 503,1-8 0,-4-1 0,-2-3 0,-3-1 691,-6 0 0,3-2-977,-3-2 0,6 9 0,-5 0 1,-2 9-1226,-2 10 1,4 1 605,0 13 0,1 2 408,-1 7 0,3 4 0,6 6 0</inkml:trace>
  <inkml:trace contextRef="#ctx0" brushRef="#br1">28109 16548 8170,'5'-29'218,"-1"3"1,0 0 0,-3 4 0,-1 2 0,0 2 0,2 4 5102,2 5-4184,-2-4 1,6 11 0,-3-1 451,4 6-1317,-3 5 1,2 8 0,-4 3 0,0 6 0,-1 5 0,1 7 0,-1 4 448,1 8 1,1 6-639,-5 7 0,0 9 1,0-31-1,-1 2 0,-1 2 1,-1 2-277,-1 3 1,-2 1-1,-2 7 1,-1 2 300,0 2 1,-1 1-288,-3 3 1,1-1-1,3-6 1,0 0 0,-1 0-1,-2 1 1,1-4-1,0 0 1,1-4 0,0-1-791,0-3 1,-1-2 0,-8 28 0,7-20 0,0-5-922,3-7 1,0-8 1228,-6 0 1,1-9 0,0-5 660,0-3 0,-1 4 0,1 2 0</inkml:trace>
  <inkml:trace contextRef="#ctx0" brushRef="#br1">24071 16861 8212,'0'-29'568,"0"7"1,0 3 167,0 3 1,0 10 0,0 6 0,0 10 849,0 7 0,-2 7-1145,-2 9 1,1 3 0,-7 10-1,-3 4 271,-4 7 0,0 16-463,-7 3 0,14-33 0,1 2 0,-2 3 1,-2 1-1,1 2 0,-1 0-104,0 3 0,-1 1 0,2 2 1,1 0-184,-2 3 0,2-2-155,5-6 0,1-1 0,-2 1 0,1-1 0,8 29 1,4-5-1,8-6-2236,8-3 1,13-12 2428,8-2 0,4-4 0,12-4 0,4-1 0,2-4 0</inkml:trace>
  <inkml:trace contextRef="#ctx0" brushRef="#br1">28393 15738 7968,'-6'-35'0,"4"5"0,-2-2 0,4 7 0,4 8 0,9 6 1029,9 6 0,3-2 0,15 3 1,4 2-368,7 5 0,12 10 0,8 9 1,-33-10-1,1 1-31,1 2 0,-1 0-584,32 23 1,-9 0-1,-10 8 1,-6 5-1,-10 2 1,-12 6-1,-13-1-164,-8 1 0,-17-3 0,-11 1 0,-13-1-8,-8-4 0,-8-8 50,2-6 1,3-8-1,2 0 1,4-8 668,5-6 0,15-5-87,8-11 1,14 0 0,7-2 0,18-2 411,15-6 0,23-1-998,14 1 0,-32 7 0,2 0 0,3 3 0,1 0-233,4-1 0,0 2 1,2 5-1,0 1 1,1 1-1,0 0 0</inkml:trace>
  <inkml:trace contextRef="#ctx0" brushRef="#br1">23232 17927 8148,'14'0'253,"1"-6"1,-3-4 0,-2-3 208,-5-1 0,-12 6 0,-9 4 0,-12 2 1,-13 2-1,-11 2 14,-8 2 1,-5 0-1,-8 3 1,-4 1-636,35-4 1,-1 0 0,-3 1-1,0 1 1,-3 2 0,0 2-189,2-1 0,-1 1 0,-1 2 0,0 1 0,3-2 0,-1 0 0</inkml:trace>
  <inkml:trace contextRef="#ctx0" brushRef="#br1">31066 15695 8431,'14'-14'37,"1"-7"1,0-3-1,3-2 1,1-3 0,0 1 418,1-1-299,2 7 1,7-5 0,-2 4 0,-2-4 0,-3-2 0,-1 1 0,-4 0 0,-1-1 0,-2 2 1318,0 4-1133,-6 2 1,-2 7 0,-6 0 45,0-1 1,-6 7-1,-5 5 1,-6 8-100,-7 9 1,-9 7-244,-5 7 0,-5 9 0,-4 5 1,-7 10-129,25-22 0,-2 0 1,-3 5-1,-1 0-115,-3 2 0,0 2 0,-5 4 0,-1 2 1,0 0-1,-1 2 0,-2 3 0,0 1-66,-4 3 1,1 1-1,-3 2 1,0 0 198,2-3 0,2 1 0,3-2 0,2-1 1,6-9-1,2-2 0,2-3 0,2-2 44,2-2 0,3-3 1,-16 15-29,15-8 1,5-14 141,9-10 0,9-13-10,10-10 1,5-16 0,13-9 0,3-7 1,1-6 0,3 3-4,3-4 1,-5 4 0,2 3 0,-5 3 319,1 5 0,-4 9-223,2 5 1,-7 5 0,0 6 0,-4 10 671,-4 10 0,-1 17-617,2 13 0,2 9 1,-1 9-1,8 0-607,10-5 0,7-6-122,12-11 0,15-11 0,14-14 287,-34-11 0,1-3 0,2-4 0,1-2 1,3-4-1,0 0 0</inkml:trace>
  <inkml:trace contextRef="#ctx0" brushRef="#br2">23787 11657 11340,'-7'-14'-308,"1"-5"0,-5 0 0,3 2 676,2 1 673,1 2 609,5 0-1445,0 18 1,0 1 0,0 20 0,-2 4 0,-1 4 0,-3 5 0,0 6-292,-1 7 1,-2 4-242,4 2 126,-6 6 0,3 2 0,-6 8 1,0 2-1,7-35 0,0 1 1,-1 0-1,1 0 0,0 0 0,0-1-576,-7 35 0,-2-8 533,-3-6 0,2-7 0,-7-7 0,-1-5-417,-2-11 1,-8-10 1090,-3-2-415,-3-10 1,0-3 0,2-7-1,2-5 1,3-9 0,4-7-1,3-6-122,3-5 0,2 1 0,-2-6 0,7-1-12,6-2 1,4 3 912,7 0 0,4 8 0,5 1 0,10 10 415,6 8 1,12 5-1007,5 6 1,9 8-1,9 6 1,1 10-154,-1 7 0,-6 6-611,-2 5 393,-6 1 0,2 0 0,-11-2 0,-3-2 0,-6-2 166,-4-3 0,3-7 0,-5-6 1</inkml:trace>
  <inkml:trace contextRef="#ctx0" brushRef="#br2">5815 14032 8455,'-14'0'2,"5"0"0,-1 0 0,1-2 0,-1-1 225,1-2 0,7 0 0,4 5 0,12 0 117,13 0 1,8 0-1,9 0 1,5 0 267,8 0-545,0 0 0,14 0 1,-2-1-1,7-2 0,-36 0 1,1-1-1,0 1 0,1 0 1,0 0-1,0 0 13,37 0 0,-6-4-211,-7 2 73,-3-6 0,-12 10 0,-5-4 0,-8 2 0,-8 0 0,-7-2 1,-2 2-1785,-4 1 478,-1 2-55,-8 0 1419,-8 7 0,-14-6 0,-8 6 0</inkml:trace>
  <inkml:trace contextRef="#ctx0" brushRef="#br2">6669 13733 8494,'-7'-14'-455,"-1"0"0,-6-1 0,1 1 938,4 0 1,-4 6 0,4 2 0,-4 1 122,-1 0 1,0 1-1,1 5-158,4 4 1,-2 3-276,6 6 1,-5 2-1,6 3 1,1 4 108,1 4 0,2 3 132,0 3-355,6 4 0,-3 5 0,7 3 0,1 4 0,2 6 0,1 5 0,0 0-84,0-2 1,0-1-100,1 0 0,0-2 0,3-4 1,1-8-707,-2-9 0,1-4-492,1-1 0,3-7 1322,6-3 0,7-3 0,1-2 0</inkml:trace>
  <inkml:trace contextRef="#ctx0" brushRef="#br2">4380 12198 9249,'23'-21'-118,"1"-3"1,1-2 0,2-1-1,0 3 186,-3 5 0,-1 8 1,-7 3-1,-5 0 401,-3 0 0,-5 5 1,-8-2-1,-6 5-382,-6 5 0,-5 2 1,-8 4-1,-3-2-162,-5 2 1,-2 2 0,1 1-1,1-1-201,-2-4 1,4 4 199,-2-4 1,0 2 0,-4 0 0,-1-3-217,0-1 0,2 2 296,3-4 0,-1 4 0,6-4 0,1-2 118,2-1 0,8-2 158,3 0-132,3 0 0,10-2-120,6-3 0,11 4 0,8-4 1,0 3 19,1 2 1,-2 2-70,5 3 0,-5-2 1,1 8-1,-5 3-34,-5 4 0,2 7 51,-6-1 1,0 9-1,-5 5 1,-2 4 6,-2 6 1,-4 2 5,-6 7 0,-2 11 1,-2 3-1,-1 3 6,2 4 0,7-39 0,-1 1-27,2 2 1,0 1-1,-1 0 1,1-1-1,1 1 1,0 0 0,-1-1-1,0 1 4,0 0 1,-1-1 0,1 1-1,-1 1 8,3 1 1,0 0 0,0-2-1,0-1 1,1 2 0,-1-1-1,2-1 1,-1-2 0,2 2 0,-1-1 0,0-1 1,0 0-8,-2 3 0,0-1 1,-2 36-1,4-36 1,0 1-1,0-2 0,-1 0-5,-6 38 1,4-36-1,1 0-34,0-1 0,0 1 0,-7 36 0,7-38 1,0 0-1,-8 36 12,1-1 1,5-35 0,-1-1 3,-9 36 0,0-5 0,5-7 0,1 0-3,4-4 0,-4-2 26,4-1 0,3-3 0,1-5 1,3-8 12,2-5 0,0-1 122,0-2 1,0-8 0,0 4 0,2-2 54,3-1 0,4 4-139,10 4 1,2-4-1,4 3 1,-1-5 210,1-4 0,2 3-155,1-4 1,1 0-1,-1-1 1,-1-2 301,-3-2 0,2-7-204,-2-2 0,1-1 0,1 1 0,-4-4 35,-2-3 1,1-2 50,-2 0-664,-3 0 1,4 0 0,-6 0 0,1 0 0,0 1 378,4 4 0,-3 3 0,5 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8000"/>
    </inkml:brush>
  </inkml:definitions>
  <inkml:trace contextRef="#ctx0" brushRef="#br0">18469 6284 16350,'0'-34'-440,"0"3"0,0 4 0,0 7 1,0 4-1,0 0 0,0-1 1,0-2 445,0 1 1,2 2 0,1 2 0,2 0 0,-2 0 417,-1 0 1,-2-1 0,0 1 316,0 0 0,-2 4-548,-3 1 1,2 6 28,-6-2 1,1 5-1,-3 5 1,3 4 145,1 4 1,-4 3-382,2 3 0,-4 3 0,-1 8 0,0 1 408,0 3 0,4 5-77,1-1-228,-1 9 0,-4-2 0,0 4 0,1-2 1,2 2-1,3 1 0,0 3 62,0-3 1,5-1-118,-2-6 1,4-2 0,1-3-1,0-5-561,0-3 386,6-8 0,0-1 0,5-9-146,-1-2-3,-7-4-859,3-6 17,-6 0 42,0 6 1,-6-4 789,-3 3 0,1-9 11,-2 0 0,2-7 0,-3 1-25,2-2 0,4-7 311,-4 0 86,5 0 0,-7 4 0,5 0 0,0-3 0,-2-1 0,0 2 0,-2 1 686,3 2 0,-4-2-671,6-3 1,-6 3-1,3-3 505,0 4 1,0 5-156,3 1-173,4 6 1,-6-2-1,7 11-13,0 8 1,7 7-226,2 7 0,4 1 0,3-1 0,3 1 102,4-1 0,-1 0-307,2 1 1,0-5 0,4-2-1,-1-3 8,-3-7 0,3-4 686,-4-8-537,4 0 1,2-8 0,-1-8-1,1-9 1,-3-8-461,-2-3 192,3-2 1,-5-3-1,8 3 1,2 5 465,1 3 1,6 1-1,-2 1 1</inkml:trace>
  <inkml:trace contextRef="#ctx0" brushRef="#br0">18683 5104 8085,'-2'-24'121,"-1"2"0,-2 1 0,2 4 0,1 0 1859,2-2-1381,0 9 0,-1-9 0,-2 10 874,-2-4-1315,0 5 0,4 3 1,-3 10-1,0 6 0,0 5 1,3 5-1,1 2 497,0 7 1,-2 0-253,-2 8-268,2-6 1,-4 9-1,6-3 1,-2 3 0,-1 2 83,-2-1-249,0 1 1,5-2-1,-1-2 1,-2-2-1,-2-3 1,2 0-1,1-3-398,2-2 0,0-4 261,0-11-1589,0 0 1,2-6 141,3-3 1,1-10 0,5-6 1613,-2-6 0,-5-5 0,2-7 0</inkml:trace>
  <inkml:trace contextRef="#ctx0" brushRef="#br0">18640 4947 8130,'0'-41'0,"1"3"313,4 5 0,-2 5 0,7 2 318,1 3-102,2 5 1,2-1 0,4 8 0,5 3 0,3 2 0,3 3 622,3 1 1,-3 4 0,2 4-880,-7 9 0,-5 0 0,-7 9 1,-3 1-38,-6 2 1,-8 3-215,-6 3 1,-9-3 0,-5 5 0,-2-2-406,-3 0 1,-4-1 231,0-8-410,0 3 0,-1-10 0,1 5 0,2-1 0,2-6-659,6-4 1,2-4-1,7-7-631,0 0 1851,6 0 0,14-7 0,10 0 0</inkml:trace>
  <inkml:trace contextRef="#ctx0" brushRef="#br0">18938 5217 8158,'5'-9'457,"0"-1"0,1 3 1772,-1-3 370,-3 4-1921,4-1 0,-1 7 0,-1 0 0,0 8-371,-3 5 0,1 3 1,1 1-1,2 4-555,-2 1 1,-2 2-175,-1 4 1,0-4-1,0-2-423,0-2 1,0-1 0,0-5 0,0 1-946,0-1 1917,-6-6-10,4-8 1,-4-14 0,8-10 0,2-5 0,6-5 310,3-9 1,2 0-1,3-4 1,2 3 53,2 1 0,2 5-626,5 0-106,-1 13 0,-6 0 0,-3 15 0,-2 7 1,-1 8-3598,-2 9 3847,4 7 0,-10 13 0,6 3 0</inkml:trace>
  <inkml:trace contextRef="#ctx0" brushRef="#br0">19237 5402 8794,'-8'0'3533,"2"-6"-2058,6-4 0,6-2-908,4-2 1,2-2 0,4-2 0,3-2 326,5-2 0,-2 0-366,2-2-548,-1-3 0,-1 7 1,-1-4-1,-4 5 1,-1 3-1,-5 2-332,-3 0 1,-10 6-61,-7 3 0,-10 15 1,-5 4-1,-3 3-207,-1 4 1,0 2 320,-1 11 1,7-4-1,3 3 76,3-3 0,4-2 0,2 1-6,5-1 1,5 0 0,7-1 0,7-3-121,8-5 1,6-10 131,6-4 1,0-3 0,6-2 0,-4-2-643,-1-3 0,3-4 152,-5-10 316,0 3 1,-9-12-1,-2 1 390,-1-5 0,-2-13 0,-5 0 0</inkml:trace>
  <inkml:trace contextRef="#ctx0" brushRef="#br0">19834 4691 8158,'-1'-26'40,"-3"2"0,0 3 0,1 2 1555,1 0 0,2 0-397,0 5 1,0 5 39,0-1 1,0 9-725,0 1 0,5 8 0,1 9 0,2 5 240,3 5 0,2 0-679,1 11 0,0 0 0,0 6 0,0 2-689,1 1 1,-6 2 408,1-2 0,-7-2 1,2 2-1,-4-3-581,-1-1 0,0-7 115,0-3 0,-6-9 1,-5-5-1,-5-5 251,-3-4 1,-5-4 746,5-6-233,-6 0 0,5-6 0,-6-4 1,4-2-1,0-3 0,2 1 1,-1 2 603,4 2 1,1 4-497,2 6 0,6 1 0,3 4-45,3 5 0,2 9 0,2 4-296,3 4 1,4 2 0,9-3 0,2 0-467,2-3 0,-4-1 248,1 2 1,1-8-1,1-8 1,-1-2-290,1-3 0,-1-1 220,-1-2 1,-3-2 0,4-4 0,-1-8-469,0-8 0,0-5-125,-4-2 798,5-5 1,-4 2 0,4-6-1,-1 0 1,0 2 220,-1 3 20,-2 3 1,-4 8-1,-1 3 1,-1 4 537,1 6 1,-3 9 0,0 11 0,-1 5 1510,1 3 0,0 6-804,2-1-974,2 3 1,-5 6-1,4 0 1,-2-2-1,1-2-254,-2-5 1,3 1 0,-7-6-1,0 0-762,-3 1 0,4-9 700,0 4-3000,-1-11 3025,-4-4 0,-6-14 0,-2-8 0</inkml:trace>
  <inkml:trace contextRef="#ctx0" brushRef="#br0">20289 4691 8158,'-5'-23'239,"1"1"0,1 1 1181,1 4 1,2 1-472,0 2 0,5 4 0,1 2-137,2 2 0,1 1 0,6 7-719,-1 3 0,-5 2 0,1 8-678,1-1 0,1 5 0,3 1 0,-1 3-2397,0 2 2982,0 2 0,1 1 0,-1 1 0</inkml:trace>
  <inkml:trace contextRef="#ctx0" brushRef="#br0">20531 4947 8158,'-14'8'334,"3"3"1,0-4-1,-2 0 1348,2 5 0,1 0 1119,1 2-2367,-4 7 0,12-4 0,-4 7 0,3 1 1,4 2-166,3 2 1,3-3-1,7 0 1,4-4-522,5-2 0,8-1-408,1-4 373,6-8 1,-4 0-1,5-7 1,-4-3-1,-1-5-1000,-4-7 1,2-10 0,-4-2-1,-7-7-1676,-5-7 2963,-2 1 0,-1-22 0,0 4 0</inkml:trace>
  <inkml:trace contextRef="#ctx0" brushRef="#br0">20915 4350 8158,'-13'-27'-60,"2"2"351,2 1 0,1 7 1505,-2-2 0,4 11-882,6 8 0,0 13-598,0 11 0,0 9 1,1 6-1,4 7 332,5 6 0,1 3-549,-2 2 0,4 0 0,-4 2 0,2 2-357,-1 6 1,1-3-310,-6 3 0,-1-7 0,-4 3 0,0-3-1132,0-3 0,-1-10 913,-4-14 1,2-4 785,-7-6 0,1-2 0,-5-7 0</inkml:trace>
  <inkml:trace contextRef="#ctx0" brushRef="#br0">20787 5061 8158,'6'-14'-76,"-3"0"1,7-1 0,1 1 1569,1 0 0,4 6-893,3 3 0,3-1 1,8 1-1,2 2-305,1 2 0,2 1-566,-2 0 1,-3 1-1,3 2 1,-3 4-334,-1 0 1,-7 3-26,-3 4 1,-8 5-1,-3 0 1,-2 0-817,-3 2 1,-1-6 1484,-2 4 1,-5-3 0,0-2 654,2 1-25,2-8 0,2-2 0,5-11 1855,9-8 0,0-2-1683,9-8 0,0 0 0,3-4 0,-2 0 284,-1-1 1,-7 5-954,2 1 0,-3 1 0,-4-2 0,-2 5-386,-5 3 0,-5 4-110,-5 2 0,-5 4 0,-7 7 0,-3 4-113,-3 5 1,1 9-63,-1 4 0,-3 4 1,7 3-1,2 2-33,1 1 0,7 5 1,1-5-1,1 0 275,4 2 1,3-7 116,5 1 1,3-2 0,8-10 0,3-3-133,4-3 1,6-9 188,4-2 1,-3-6 0,3-10 0,-4-3-557,-6-5 0,3-3-532,-7-1 856,0-7 1,-7-3 0,-1-11 0,-1-9 0,1-12 81,1-9 1,-4 32 0,-1-2 0,0-2-1,0-1 1,0-1 0,0-1 192,0-1 1,0 1 0,-2 9 0,0 1-585,0 3 0,-1 2 816,-1-23 0,4 20 0,-7 10 0,0 7 1900,0 6 0,0 11-935,0 8 1,6 6-879,4 8 0,-3 7 0,3 4 1,1 8 248,2 10 1,1 6-147,0 8 0,0 1 1,0 4-1,1 4 38,-1 4 1,0-1-1407,0-2 842,1-4 1,-1-8-1,2-3 1,1-6-1,0-8 1,-2-11-752,-4-12 1117,-8-7 1,1-8 0,-8-1 0,-7-4-143,-7-4 1,-2-4 422,-4-1-218,-3 0 0,10 4 0,-5 2 0,0 2 1,1 3 62,1 1 1,5 4 0,7 4 0,2 7-301,3 4 1,1 8-191,2-1 1,11 3-1,4 1 1,2 1-649,4-1 1,-4-4 0,7-2 0,-1-3 787,-1-6 0,-1 1 0,-7-6 0</inkml:trace>
  <inkml:trace contextRef="#ctx0" brushRef="#br0">20488 7506 8235,'-14'0'253,"0"-1"0,0-2 1,-1-4-1,1 1 713,0 0 1,6-5 0,3 1 0,4-3-558,1-1 0,3 0 1,5-2-1,9-3 0,8-4 35,10-4 1,8-7 0,7 0-262,7-3 1,-21 19 0,1-1 0,1-3-1,1 1 1,5-1 0,1 0-91,4-2 1,1 0 0,5 2 0,2 0 0,6-2 0,1-1-180,3 0 1,2 1 0,0 4 0,2 1 0,-19 4-1,0 1 1,1 0 0,-1 0 0,1 1-1,0 0-83,24-5 1,-1 0-1,0 0 1,-2 1-1,-9 3 1,-2 0-71,-1-1 0,-2 1 0,-7 3 0,-2 0 0,-5 2 0,-2-1-14,30-5 0,-14 7 1,-22 1-1,-5 3-589,-3-1 849,-8 0 0,-7 7 0,-12 1 0,-6 3 63,-7 2 0,-9 2 0,-5 4 0,-4-2-204,-5-2 1,-2 3-193,-3-4 1,-6-3 0,6-1 0,3-3-359,4-2 0,4 0 789,3 0 1,-1 0-1,6-2 1,2-3-80,1-4 1,8-4 0,3-1 0,4 0 134,1 0 0,6-1-23,3 1 0,15 0 0,8 0 0,6 0 193,6-1 0,6 7-202,-2 4 1,5 2 0,0 2 0,0 2 233,-1 2 1,-6 4-142,-13 7 0,-7 5 1,-17 4-1,-4 1 179,-4-1 0,-12 3-496,-3-4 1,-14 4-1,-1 0 1,-1-3-598,0-5 1,2 1-267,-1-1 0,7-5 1,3-4 957,4 1 0,0-5 0,1 1 0</inkml:trace>
  <inkml:trace contextRef="#ctx0" brushRef="#br0">23616 6369 8213,'6'-17'339,"2"1"0,2 3 0,-1 1 0,1-1 0,-1-3 0,-1-1 2546,-2-2-2505,6 0 0,-11 5 1,4-1-1,-5 3 1,-5 1-1,-4 3 1,-4 1-1,-3 4-64,-3 2 1,-3 9 0,-6 4 0,1 7-348,3 3 0,-3 7 0,4 5 0,-3 3-463,3 2 0,2 2-109,7 2 0,1 0 0,4-2 1,4-2-497,3-1 1,2-8 820,0-1 1,2-6-1,3-7 1,4-2 133,4-6 1,6-6 0,0-7 0,0-6 209,1-6 1,-4-6 123,3-5 0,2 0 1,-2-2-1,-2-4 641,-1-3 1,-2 2-452,0 2 0,-4-2 0,-1 2 0,1 3 941,-3 4-1079,6 6 0,-10 12 0,7 3-248,1 4 0,-3 9 0,0 4 0,-1 7-337,1 3 0,2 4 1,2 5-426,-2 2 0,3-1 0,-4-7 0,2-1-1742,-1 1 1,1 0 2509,-7-1 0,7-3 0,-3-7 0</inkml:trace>
  <inkml:trace contextRef="#ctx0" brushRef="#br0">24199 6184 8213,'0'-19'293,"0"0"1,0 2 583,0 1 1,-5 7 1903,1-1-2237,-1 7 1,-1-2-1,-2 10 1,-2 6 0,1 6 138,-2 7 1,0 8-1,-1 2-728,3 3 0,6-4 0,-2 3 0,4-1 1,2-3-411,4-2 1,0-2 93,9 0 0,-3-5 0,9-4-489,1-4 1,1-7-1,6-3 187,1-3 1,-5-4 0,-1-4 0,1-7-219,-2-4 1,-1-9 289,-7 3 0,3-6 1,-1-6 590,-3-7 0,4-7 0,5-8 0</inkml:trace>
  <inkml:trace contextRef="#ctx0" brushRef="#br0">24583 5672 8213,'-2'-42'-238,"-2"-1"0,0 13 743,-5 6 0,6 7 1638,-2 3-934,-3 6 0,7 5-481,-4 12 0,3 4 0,2 15 0,2 9-142,3 7 0,2 8-455,8 10 1,-6-2 0,1 6-1,1 0-217,1-1 1,3 0-402,-1-4 1,-5-1-1,1 5 1,-1-3-1595,-1-7 1,-2-4 822,-6-9 1,5-5 1257,0-4 0,0-10 0,-5-2 0</inkml:trace>
  <inkml:trace contextRef="#ctx0" brushRef="#br0">24427 6269 8213,'7'-20'212,"6"4"1,-3-3 0,2 5 610,2 4 0,7-2 1,3 2-1,4-1 241,5 2 1,-1-2-787,6 6 1,0-1 0,3 3 0,-2-2-639,-1 2 0,-8 1 122,-1 2 1,-3 0 0,-7 0 0,-1 0 237,-2 0 0,-2 6 0,0 2 0</inkml:trace>
  <inkml:trace contextRef="#ctx0" brushRef="#br0">24967 6141 11842,'0'15'1531,"0"-1"-1217,0 0 0,6 7 0,4 2 0,2 4 42,2 2 1,1-1-294,-1 1 0,5-3 0,1-2 0,1-5-68,-1-3 0,1-8-238,-2-4 0,-3-2 1,3-5-1,-4-5 19,0-6 0,-3-15 0,-1-1 0,-1-4 100,1-6 1,-3-6 76,1-1 0,1-2 0,4 3-163,0-1 1,0 4-1,1 8-205,-1 5 0,-1 5 1,-2 12-1,-2 5-925,2 8 1,-5 8-578,-1 11 1917,3 3 0,-6 7 0,4-1 0</inkml:trace>
  <inkml:trace contextRef="#ctx0" brushRef="#br0">25493 6269 8213,'1'-19'210,"3"1"1,0 0 0,-1 2 4514,-1 2-1096,-2 0-3677,0 0 1,0 12 0,0 8-1,0 10-123,0 8 0,-5 3-250,1 1 1,-1-1 0,3-2 0,-1-1-563,-2 1 1,1-4 174,4-2 1,0-3-1,0-2 467,0 0 0,1-6 743,4-3 0,-2-5 0,7-5 0,-1-5 373,-1-2 1,5-9-252,-4-2 1,4 2 0,3 1 0,1 1 387,2 0 0,0 1-1012,-5 9 0,0-2 1,0 6-1,1 2-275,-1 1 0,0 4-641,0 3 0,-4 2 0,-1 8 0,1-1-547,-2 0 1,-2-4 1562,-6-1 0,6 1 0,2 4 0</inkml:trace>
  <inkml:trace contextRef="#ctx0" brushRef="#br0">25877 5601 8213,'14'-64'142,"-1"0"1,-4 11 0,-4 7 1305,-4 13 294,6 9-895,-6 16 0,6-1 1,-7 9-1,0 6 296,0 5 0,1 5-775,4 3 0,-3 3 0,2 8-214,-2 3 0,-1 3 0,3 9-91,0 2 0,3 0 0,-4 9 1,3 4 117,2 3 0,1-2-215,6 6 0,-1-7 0,0 0 1,2-5-104,3-3 0,-2-8 342,7-1-129,-7-7 1,9-15 0,-6-5-1,1-7 1,-1-2-64,-2-4 0,-3-8 0,0-4 0,-3-4-1984,-2-1 1262,2-1 709,-10 1 0,4 0 0,-6 0 0</inkml:trace>
  <inkml:trace contextRef="#ctx0" brushRef="#br0">15981 9099 8443,'0'-10'-254,"0"1"0,0-3 1182,0 0-677,-6-2 1,3 4 0,-7 1-1,-1-1 1,-1 1 0,-3-1 0,1 1 1229,0 1-1142,6-5 1,-5 12-1,4-6 1,-4 3 0,-1-1 368,0 2 1,0 3-518,-1 4 0,3 4 1,1 8-1,1 3 140,-1 5 0,3 3-364,-1 1 99,6 1 1,-4-1-1,7 0 1,0 1 0,2-2 50,3-4-162,2 4 0,16-16 0,5 2 0,10-5 1,8-7-265,6-4 0,3-6 0,4-10 0,-1-5-683,-1-3 1,1-1 31,-10-1 0,-9 3 0,-10 0 960,-9 3 0,-10 5 0,-4-2 0</inkml:trace>
  <inkml:trace contextRef="#ctx0" brushRef="#br0">16066 9710 8399,'0'-14'251,"0"-1"0,0 1 0,0 0 0,0-2 857,0-3 0,2 8 0,1-3 423,2 1-1047,0 1 0,-1 2 0,3 2 0,-1 4 0,0 5 173,-2 7 0,-1 5-679,1 1 4,-2 6 1,4 7-1,-6 8 1,-1 3-1,-2 5 1,-4 4 0,1 2-278,0 0 1,-5 5 22,1-2 1,2 1-1,0 1 1,0-3-39,1-2 0,3 3 113,0-5 197,-4 1 1,6-7-1,-3-3 1,4-4 0,1-1-274,0 1 219,0-8 1,6-5 0,4-8 0,2-2 21,2-2 1,5-6 0,0 2 0,-1-3-65,-2-2 0,-1 0 60,4 0 1,-3 0-1,3 0 1,-2 0-12,2 0 0,2 0 1,4 0-1,-1 0 42,1 0 1,2-5 14,1 0 1,3-1-1,0 3 1,4-4-21,1-1 1,2 5 42,5-1 0,4-3 0,1 3 1,-3 0-32,0 3 0,-3-1 7,1-3-83,0 4 0,-2-5 1,-3 6-1,-7 0 0,-4 0 1,-5 0-1,-3-2-712,-6-3 246,-5 4 421,-8-6 0,-4 3 0,-3-3 0,-8-1-471,0-3 499,-1 5 0,0-7 1,-1 4-1,-2-4 89,1-1 1,4 0-1,3 0 1089,1-1-879,7 1 1,-1 2 0,8 2 0,6 5 272,2 4 0,7 1-33,0 0-272,7 0 1,-9 11-1,7 5 1,-1 3-1,-1 3 559,-3 0-482,-3 2 1,-3 9-1,-4 0 1,-4-2-1,-3-1-265,-2-1 1,-8-1 0,-5 1-1,-4-2-656,-1-4 1,-2-4-416,1-9 572,0 2 1,5-8-1,0 3 511,-1 0 0,1-9 0,0-6 0</inkml:trace>
  <inkml:trace contextRef="#ctx0" brushRef="#br0">17645 10677 8292,'0'-29'30,"0"2"0,0 0 0,0 2 1,1-2-1,2 2 0,2 0 0,-2 1 597,-1 0 1,3 2-1,1-1 1,2 4 93,3 3 1,-3 2 0,1-1 525,2 1-1093,-4 6 1,5 3-1,-4 10 1,0 5-1,-2 4 1,-1 5 0,0 6 212,-2 7 1,-1 4 0,-2 8 0,0 2-256,0 1 0,0 6-820,0-6 472,-7 7 0,6-10 0,-6 3 1,3-4-1,-3-5-1237,-1-5 1115,5-3 1,-5-8 0,5-6 0,-2-11-88,2-15 0,2-10 625,1-13 0,4-4 1,3-5-1,2-1 124,7 0 0,-2-6 72,5-3-260,3 3 1,-4-1 0,5 5 0,3 1 0,1 5 0,-1 2 0,0 9 284,-3 7 1,-5 9-266,1 12 0,1 1 1,-2 6-1,-4 8 236,-3 12 0,-3 8-334,1 8 0,-2 1 0,-6 2 0,2 1-127,2-1 0,0-2-175,-5-1 1,0-5 0,0-4 0,0-2-1122,0-5 1,0-8 335,0 0 1,1-10-1,3-6 1049,0-6 0,7-11 0,-3-8 0</inkml:trace>
  <inkml:trace contextRef="#ctx0" brushRef="#br0">18455 10506 8292,'0'-10'2539,"0"1"-653,0 6-1061,0 9 0,0 5 0,2 13 0,1 1 0,2 2 1,-1 1-867,-4 1 0,5-1 0,1-1 0,2-2-48,3-1 0,2-6-26,1 0 1,0-3-1,1-6 1,-1-4-225,0-4 0,0-2 86,0-4 1,1-9 0,-1-10 0,-1-4 79,-4-5 0,2 1-12,-6-6 0,4 2 0,-2-4 1,-1 4-327,0 1 1,1 7-359,-3 4 1,-2 7 0,4-1 868,1 7 0,0 5 0,8 6 0</inkml:trace>
  <inkml:trace contextRef="#ctx0" brushRef="#br0">18910 10577 8847,'8'-8'3631,"0"2"-2876,-3 6 0,-4 1 444,4 4-1134,3 3 1,-7 6 0,4 0 0,-3 2 0,-2 2 0,0 2 0,0 2-843,0 4 1,0-4 343,0 1 1,0-5 0,0 1-925,0-4 1236,0 0 0,0-9 0,1-6 1,4-9 174,4-9 0,-1-4 660,2-6-541,6-1 0,-1 2 1,4 2-1,-1 1 1,-1 1 283,2 1 1,0 3-1,-5 9-352,1 5 1,-3 7 15,-2 7-177,-4 7 0,-6 13 1,0-1-1,0 1 1,-2-1-1,-1 0 1,-3-1-427,-2-3 0,3-4 221,-4-5 1,6-1 182,-2 0 0,3-12-125,2-7 309,0-6 0,2-10 1,3-2-1,4-6 0,4-2 972,1-3-975,6-5 1,-4 7 0,5-4 0,-1 3 0,2 4 50,1 4 0,3 8 0,-3-1 0,-1 7-153,-3 7 1,-8 8 58,-2 6 1,-6 9 0,2 5 0,-5 4-53,-5 5 1,2-3 0,-6 3 0,-2-4-472,-2-6 0,0 0 126,4-5 1,-2-6 0,5 2-1262,-2-2-419,4-5 2017,-2-1 0,12-19 0,2-2 0</inkml:trace>
  <inkml:trace contextRef="#ctx0" brushRef="#br0">20019 9966 8194,'8'-29'224,"-3"2"1,-2 4-1,0 4 1,2 3 1039,-2 2 1,-2 4-1,1 2-516,3 2 0,-4 3 0,4 9-326,-3 8 1,-2 2 0,0 8-1,1 1 54,4 2 0,-3 8-476,2 3-159,-2 3 0,-2 8 1,-2 4-1,-2 6 1,-6 4-699,-3 2 491,-1 1 0,0-1 0,0-3 1,0-6-1,-1-3-449,1-6 0,5-15 1,-1-9 434,-1-5 1,5-12 613,1-6-190,3-6 0,2-15 0,2-3 0,3-4 0,4-4 212,4-1 0,1 0 1,2 5-1,1-1 145,2 1 1,5 1-325,-5 3 1,5 4 0,-5 5 0,-2 3-89,-1 2 1,-2 6 141,0 8 1,-6 6 0,-3 9 0,-4 4 37,-1 4 1,-7 6-145,-8 1 1,0 4 0,-9-5 0,-1-2-413,-2-1 1,-2-1-166,1-1 0,4-6 0,2-3 0,1-3-2452,4-2 942,1-6 2062,8-2 0,8-12 0,8-2 0</inkml:trace>
  <inkml:trace contextRef="#ctx0" brushRef="#br0">20062 10748 8194,'14'-2'226,"0"-1"532,0-2 0,1-1 588,-1 1-874,-6 3 1,4-9 0,-2 5 0,2-2 0,3-3 1666,-1-1-2002,0-3 0,0 1 0,1 0 0,-1-2 1,0-1-1,0-2 0,0 1-40,1 3 0,-6 0-692,1 1-402,-7 0 56,9 6 752,-10 8 0,4 14 0,-6 8 0,0 2 0,0 0-51,0 1 1,5 2 0,0 0 0,-2-4 19,-2-4 0,-1-3-8,0-2 327,7 1 0,-4-7 0,5-5 204,-2-6-251,-1-5 1,0-7-1,1 0 1,2-3-1,1-2 36,-1-2 1,5 4 0,-4-2 2,4-1 0,1 5-35,0-3 0,1 10 1,-1 4 69,0 4 0,-6 7 11,-3 3-103,-4 4 0,4 1 1,0 0-1,-2 1 1,-3-3 234,-5-2 0,2 1 189,-6-6-322,5-1 0,-7-10 0,7-5 0,0-5 172,3-3 1,6-6-162,-1 1 0,7-3 1,0-1-1,5 0-500,3-1 1,6 1 146,-1-1 1,3 7-1,1 3 1,1 5-645,-1 4 1,1-1 2,-1 7 0,-7 0 0,-5 9 0,-7 6-177,-3 7 0,-1-1 1024,-5 7 0,0-1 0,0 6 0</inkml:trace>
  <inkml:trace contextRef="#ctx0" brushRef="#br0">21682 10492 8094,'-4'-19'363,"-1"-2"1,2 1 0,0 1 0,0 5 0,-4 4 372,-1 4 1,-1 3-1,-7 7 1,-1 7-1,-4 7 1,-1 7-725,-3 7 0,3-1 0,0 6 0,-1-3-455,1-2 0,10-2 0,-1-3 0,5-4-250,5-4 0,1-3-304,2-2 856,7-6 0,7-8 1,10-11-1,1-6 0,0-7 994,-1-3-571,0-7 1,4-1 0,-1-5 0,-2 4 0,-3 1 1349,-1 4-1230,-2 1 1,-7 1-1,-1 2 1,-1 4-1177,1 4 367,-5 9 0,2 5 0,-5 10 0,4 6 407,1 7 0,1 4 0,5 6 0</inkml:trace>
  <inkml:trace contextRef="#ctx0" brushRef="#br0">21839 10634 8252,'14'-14'393,"-3"-1"-314,3 1 648,-3-6 1,12 4 0,-4-5 0,4 1 0,4-2-38,2 0 1,-1-7-1,0 2 1,1-6-250,-1-3 0,-4-2-432,0-5 0,-5-9 0,4-9 0,3-15-78,-13 33 0,0-1 0,4-3 1,0-1 22,0-4 1,-1 0-1,-1 1 1,-2 1-1,-1-1 1,-2 1-1,0 4 1,-1 2-250,4-32 0,-5 13 370,-8 15 0,-2 9 0,-2 17 0,-6 7 289,-3 9-178,5 4 1,-3 10 0,7 8 0,1 13-137,1 12 0,7 11 173,-1 14-243,7 7 0,-9-29 1,-2 2-1,2 0 1,1-1-1,-2 2 1,-1 0-1,0 0 1,-1 0-253,-1 0 1,-1 0 0,0 2 0,-2 0 0,-1-3 0,-2-1 0,0 0-1,0-1-549,-1-3 1,-1-2 0,-6 23 38,-3-10 0,-1-8 0,1-9 0,2-11-3,1-13 1,2-10 770,-1-6 1,6-4 0,1-10 0,0-5 203,0-2 0,5-3 97,-2 1 0,4-1 0,1 1 0,1 1 698,4 3 1,3-1-68,6 6 0,7 0 0,1 5 0,1 1 259,1 4 0,1-2-680,9 6-515,-4 0 0,11 5 1,-5 0-1,0 0 0,-2 0-332,-4 0-1126,-2 6 1,-1-2 1475,-3 5 0,-10-6 0,-8 4 0</inkml:trace>
  <inkml:trace contextRef="#ctx0" brushRef="#br0">24370 10051 8184,'0'-43'282,"0"5"1,0 2 0,0 1 0,0 5 0,-2 5 0,-3 8 0,-6 6 401,-6 6 0,-7 6 0,-11 9 0,-6 9-543,-4 6 1,-8 10 0,4 3 0,2 3 0,1 2 0,7-2-259,2-3 1,12-4 0,11-5 0,8-2-411,4-4 0,8 1 213,4-10 112,15 4 1,5-17 0,13 4-1,-1-4 1,1-2 142,0-4 190,-1 4 1,-1-6 0,-3 7 0,-4 0 350,-4 0 1,-10 2-1,-7 3 1,-13 4 43,-13 4 0,-14 1-428,-11 0 0,-7 0 1,-4 1-1,0-1-322,0 0 0,8-1-424,7-4 0,6 2 0,4-6-1831,5-2 351,10-1 2128,2-2 0,20-7 0,3-1 0</inkml:trace>
  <inkml:trace contextRef="#ctx0" brushRef="#br0">24796 10236 8275,'21'-21'167,"-5"5"0,2-2 1,-3 2 2814,-6 2-2162,-3 6-349,-12-5 1,-3 11 0,-10-2 0,-7 4 0,-5 4 959,-7 6-1385,3 3 0,-4 2 0,4 4 0,0 3 1,0 2-196,4 0 0,6 1 1,2 7-1,4-1-529,7-4 0,4 2 351,8-6 1,0-1-1,3-1 1,5-4-594,6-4 1,10-8 663,0-1 1,4-8 0,2-6 0,0-4 253,-3-5 1,-3 2 204,-1-7 1,-1 0 0,-4-4-1,1-1 436,-2 1 0,-1-1-355,-2 1 1,-4 4 0,-2 2 0,-1 3 1078,1 7-1297,-4 4 1,8 8 0,-4 3 0,2 5-523,-1 6 1,-4 10-185,4-1 0,1 3 1,4-1-1,0-3-1218,0-1 0,-1-2 817,-4-5 192,4 0 849,-11-6 0,10-2 0,-4-6 0</inkml:trace>
  <inkml:trace contextRef="#ctx0" brushRef="#br0">25009 10207 8275,'15'-22'-413,"-3"2"-413,-2 6 1183,2-7 0,-4 10 1,7-3-1,-1 3 1,0 4-1,0 7 1130,0 8 1,1 11-1107,-1 5-286,-6 3 0,3 3 1,-6 3-1,-1 3 1,1 2-23,0 0 1,-1-6 0,-4 1 0,0-5-444,0-4 0,0-3-1048,0-7 1258,0-6 1,0-10 0,2-11 0,3-6 58,4-3 0,4-6 152,1-5 1,0-2 0,2 3-1,2-1 60,1 2 1,4 1 18,-4 1 0,5 4 0,-5 4 1,-2 9 88,-1 4 1,-7 5-221,1 7 1,-7 4 0,2 8 0,-4 3-185,-1 5 1,-4 3 17,-1 1 1,-6 4 0,3-2 0,-1-5-409,-1-3 1,2-3 147,-1-5 280,-4 0 0,10-4 0,-5-4 322,2-4 0,1-5 1,5-13-1,1-2 48,4 0 1,-2-8-70,7 3 1,-1-4 0,7-2-1,2 1 282,0-1 0,1 6-329,-4-1 0,4 7 1,0-2-1,0 4-287,1 6 0,-4-2 51,3 6 0,-3 0 0,-4 7 0,-2 3-249,-6 4 0,3 4 308,-2 1 19,-1 7 0,-4-6 0,0 4 0,0-3 0,0-2-253,0 1 1,2-6 0,1 1-616,2 1 0,1 1 12,-1 2 907,-4-6 0,12 5 0,-5-5 0</inkml:trace>
  <inkml:trace contextRef="#ctx0" brushRef="#br0">25834 10207 8275,'14'-14'36,"-4"0"1,-2 0-1,0 0 425,-1-1 0,3 1-48,4 0 202,0 0 0,-4 1 1,-1 2-1,2 3 1036,2 2-1510,-5 1 0,-2 11 0,-6 5 0,0 7 1,0 5 40,0 4 0,0 6 0,-1 2 0,-2 2-254,-2 2 1,-2 2-172,3 2 0,2-1 1,-3 1-1,2 0-773,-2-1 0,4 1 613,-4 0 0,4-7 1,1-4-1,0-7-1734,0-6 1632,0-3 1,-2-10-1,-1-6 154,-2-8 0,-6-6-62,2-5 542,2-3 0,-1-7 0,5 1 0,-2-1 0,2-1 188,2-3 0,5-1 0,3-6 0,1 2 274,3-1 1,6 2-228,2-1 0,5 7 0,-4-2 0,2 3 378,4 1 1,-4 5-480,2 1 1,-9 10 0,1 1 0,-5 4 817,0 4-987,-4 3 0,-1 2 1,-8 4-479,-2 5 1,0-2 2,-5 1 1,4 1 0,-3 4-1,0 0-1288,0 0 1287,5 0 1,-8 1 0,7-1-132,0 0 1,1-6 30,-2-3 882,4 3-289,-5-7 1,6 4-122,0-10 0,0 2 21,0-6 0,0 4 1,0-5 224,0-1 274,0-1 1,0-3 670,0 1-160,0 6-90,0-4-501,0 4-10,0 0 1,0 0 126,0 3 1,1 4-130,4-4 0,-2 5-208,7 5 0,-7 3 0,1 7 0,-2 3 367,-2 1 1,0 11-405,0-2 1,-5 12 0,-3 2-1,-3 9 31,-4 4 0,-8 13 50,4 3-114,-6-3 1,5 0 0,-6-6 0,4-2 0,2-5 176,2-8-304,9-6 1,3-19-293,6-3-300,0-9 1,1-4 0,4-6-1,4 0-292,4 0 1,-4-1 0,1-3 0,1-2-495,2-2 1,-4 3 859,1-4 0,-1 0 0,5-6 0,0-1-1875,1-2 2380,-1-5 0,0-11 0,0-3 0</inkml:trace>
  <inkml:trace contextRef="#ctx0" brushRef="#br0">26204 10350 8269,'14'-42'0,"0"5"0,0-3 233,1 7 0,-6 0 794,1 4-709,-1 7 0,5-3 0,0 6 0,1 2 1,-1 2 1309,0 6-1436,0-4 1,5 12 0,0-4-1,-1 3 1,-3 4 45,0 3 0,-1 3 1,0 7-1,-1 4 55,-4 5 0,2 4-9,-6 6-224,0 2 0,-13 5 0,-5-1 0,-7-3 1,-6 3-275,-4 1 1,-3-3 0,0-2 0,-3-3-118,-1-6 1,-4 2-74,3-6 0,5-7 0,5-3 0,7-5-624,5-5 1,9-5 331,2-7 1,5-2 0,6-13-1,8-3-1286,8-4 1982,12-6 0,2-12 0,7-1 0</inkml:trace>
  <inkml:trace contextRef="#ctx0" brushRef="#br0">26517 10094 8269,'-15'0'-147,"7"0"0,-4-7 0,4-1 1</inkml:trace>
  <inkml:trace contextRef="#ctx0" brushRef="#br0">26744 9980 8147,'19'-47'135,"2"-1"1,-1 2 0,1 4 0,-6 5 569,-4 9 1,0 6 0,-4 8 776,1-1-858,-5 1 1,8 8-1,-6 6 28,-2 8 1,-3 11-488,-5 4 1,-4 6-1,-9 4 1,-1 5 137,2 3 0,-5 8-342,-2 3 1,-1 3 0,0 1 0,1-3-380,-1-1 0,4-4-79,2 4 1,5-6 0,4 0 0,6-7 5,2-6 0,5-9 389,7-5 0,5-10 0,14-4 0,1-5 22,3-5 0,2-4 563,3-10-285,3-3 0,-11-7 0,3 1 0,-3 0 0,-2-1 155,1 1 0,-2-5 0,-4-1 0,-4 3 5,-3 1 0,-6 3-12,-1 3 1,-6-1-48,2 6 0,-10 6 7,-4 9-357,-10 2 0,-2 15 0,-4 6 0,3 7 0,0 6-205,0 1 0,4 7 0,-1-4 0,4 2-232,0 0 0,8-5 281,2 5 0,3-8 0,2-2 0,2-7-119,3-5 0,2-4 182,8-2 85,5-4 1,-2-7 0,5-4 0,3-6 0,0-5-166,3-3 0,4-6 0,0 1 0,-1-3-74,-2-1 1,5-2 36,2-3 1,0 3 0,1-4 0,0 4-777,-2 2 1,3 0 267,-5-1 523,-1 7 0,-10 0 0,0 4 0,-4 0-541,-7 0 1207,-4 9 1,-8-4 1332,0 4 0,0 1-221,0-2 1,2 9-927,2 1 0,4 8 0,7 10 0,-1 6 112,0 3 1,-5 3-465,1 3 0,-7 4 1,2 5-1,-4 1 6,-1-1 0,-1 1-195,-4 0 1,-4-2 0,-10-3 0,-7-5-245,-5-3 1,1-2-643,-3 1 0,4-7 1,4-5-1,3-6 821,1-6 0,-4 3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19209 2218 7956,'-15'-14'-24,"1"-5"0,2 0 1,2 1-1,4 2 1,1 2 500,0 0-428,1-7 0,5 6 0,2-4 0,2 3 0,0 2 0,-1 0 1,3-1-1,-1 0 0,2-3 0,-2-1 0,2 2-212,0 1 0,2-5 0,4-2 1,0-3 46,0 3 1,2-4 0,3 2 0,5-5-11,3-4 0,3-10 77,3 2 62,9-4 1,4-3 0,8-3-1,4-4 1,-26 28 0,1 1 154,2 1 1,0 0-137,-3-2 1,0 1 0,2 4 0,0 1 0,28-25-1,-2 3 1,-3 1 0,-3 2 0,-4 3 168,-1 5 0,0 6-161,-2-1 1,-7 7 0,1-6 0,-5 5-36,-4 5 1,3 1-6,-2 2 1,0 0 0,-4-1 0,-1 1 0,0 0 0,1 5-1,-1-1 1,1 1 0,-1-4 0,1 2 7,-1 1 1,0 7-5,1-1 0,-2 2 1,-4 2-1,-2 2-18,-1 2 1,-4 4 13,3 6 1,-8 1 0,-3 0-1,-1 3 16,-4 1 1,0 6-10,2-1 1,-4 3 0,4 1 0,-4 0-3,-1 1 0,5 4-42,0 0 0,6 2 1,-2-3-1,4 1-92,1-2 1,1-1 120,-1-1 1,0-1 0,0 2 0,0 2-16,1 1 0,0 0 15,4-4 1,-8 4 0,4 1 0,-3 1 36,1 0 0,-4 4-6,1-1 0,-1-1 0,6-1 0,-1-1 2,0-4 0,7-1-30,2-1 1,-1-7-1,2-2 1,1-1 1,2 0 0,2-4-3,-1-6 1,1-1-1,-1 3 1,0-3-32,1-2 1,4 4 36,0-6 0,0 6 0,-4-4 1,-1 1 110,1-1 0,-1 5-96,1-2 0,-1-2 1,2-1-1,2-1 25,1 0 1,6 1-38,-1-1 1,3-4 0,2 4 0,0-5-41,-1-5 0,2 2 20,4-6 0,-2-2 1,4-7-1,1-2 0,-1-3 1,2 5 32,5-6 0,0 0 1,0-4-1,1-1 23,4 1 0,1-5-9,4-1 1,1 1 0,-5 5-1,2-1 59,2 1 1,1 4-73,-1 1 0,-4 5 0,-6-1 0,0 4-26,0 0 1,3 6 15,-4-1 1,0 2-1,-10-1 1,1 4 1,-1 4 0,1 1-18,-4 0 1,-2 1 0,-10 4 0,3 4-43,-3 4 0,2 1-5,-4 1 1,2-1 0,-7 0 0,1 0 35,-1 0 0,3 1 11,-3-1 0,1 5 0,-1 0 0,-4-2 18,1-1 0,-5 3 18,2 0 1,-3 6 0,-4-1-1,-3 3 162,-2 1 1,-1 2-119,-5 3 1,0-1-1,-2 6 1,-3 0-64,-4-2 1,-4 8 7,-1-6 1,0 6-1,0-6 1,-1 3-18,1 2 0,5 0-32,-1-1 0,2-4 0,-1-1 0,3-1-66,-1 0 0,6-4 87,-4 1 1,3-3-1,2-2 1,0 1-4,0-1 0,7 1-15,2-1 0,4-4 1,1-2-1,0 0 0,0 0 0,5-3 30,0 5 1,2-7-1,-4 2 1,2-3 18,-1-2 1,4 0 29,1 1 0,4-6 0,2-1 0,-1-2-29,1-3 0,4-1 43,0-2 0,6-2 0,-1-2 0,3-6 87,2-2 1,6-3-93,3 1 1,-3-2-1,0-1 1,0-2 35,3 2 1,-3 1-104,-1 2 1,-4 4 0,-2 2 0,3 0 28,2 0 1,-1 5-60,6-1 1,2-3 0,6 3 0,4-1-129,6-2 0,-7 6-18,8-4 0,-8 4 0,2 1 0,-2 0-5,-3 0 0,-7 1 204,-6 4 0,-9 3 0,-5 8 0,-3 1 2,-1 2 1,-7 5 36,-3-5 0,-4 6 1,0-1-1,-1 2 184,0 3 0,-4-6-100,-1 1-76,-6 0 1,3 4-1,-4 1 1,1-1-1,2 1 29,-2-1 0,-1 0 0,-2 1 0,0 1-106,0 3 1,0-3-19,0 3 1,0-3-1,0-1 1,0 1 9,0 3 0,0-8 0,0 4 1,4-4 0,3 3 0,1 1-53,3-1 0,6-1 39,2-3 1,6 1-1,1-6 1,5 0 102,7 1 0,5-8-3,4 2 1,-1-3-1,8 3 1,3-1 82,3-4 0,1 4-78,-4-4 0,0-1 0,0 0 1,0 0 115,0 0 1,-7-3-140,-3 4 1,-2-6 0,-4 2 0,-2-3 49,-1-2 0,-8 0-72,-1 0 0,-2 0 1,-9 0-1,0 0-23,-2 0 0,-2 0-173,0 0 1,-4 0 0,-1 0-76,2 0 0,3 0 248,5 0 0,-3-7 0,5-1 0</inkml:trace>
  <inkml:trace contextRef="#ctx0" brushRef="#br0">17161 5246 8547,'-9'-6'-259,"-1"-4"1,-1-1 258,-1 2 0,-3-4 0,1 5 0</inkml:trace>
  <inkml:trace contextRef="#ctx0" brushRef="#br0">17048 5217 8277,'-27'-4'0,"1"-3"0,3-1 0,-1-3 61,2-1 0,-3 2 0,4 1 0,1-1 706,-1 2-843,-4 2 1,4 6 0,-4 0-1,3 0 1,0 2 0,1 1 0,1 3 314,2 2 75,9-5 1,2 5-114,7-3 0,8-4-116,7 4 0,7-3 1,11-1-1,6 3 44,7 0 0,13 1-120,12-5 0,8 0 1,-35 0-1,2 0 0,1 0 1,2 0-371,2 0 1,1 0 0,5-2 0,3-1 357,5 1 1,2 0 0,3-4 0,1 0 0,7 2 0,0-1 0,1-1 0,0 1 45,-2 0 1,-2 0 0,-2 0 0,-1-1-18,-2 4 0,-2 0 1,-3-2-1,-1 1 1,-4 2-1,-1-1 1,-3 0-1,-2-1 16,-4 2 1,-2-1 0,-4 1 0,-1 1 3,33 0 1,0 0-1,-13 0 1,-3 0 70,-8 0 1,-11 0-56,-3 0 1,-11 0-1,0 0 3,-5 0-245,-9 0 0,-9 0-402,-8 0 0,-11 1-473,-8 4 0,-4 3 1055,-2 6 0,1 7 0,0 1 0</inkml:trace>
  <inkml:trace contextRef="#ctx0" brushRef="#br0">20986 14487 8291,'-14'0'-312,"-1"-2"0,1-1 0,2-4 400,2 0 0,4-3 1,7-3-1,4 4 1,3 3 797,0-1 1,4 4 137,-2-6 0,-2 6-133,1-2-791,-5-3 1,3 6 0,-3-1 91,0 6 1,1 0-240,-5 7 0,2-1 1,1 6-1,2-1-145,-2 0 0,0 5 90,2 0 0,-2 6 0,5-3 1,0 2-48,-1 0 0,-2-1 139,5 6 0,-1-5 0,7-1 0,1 1 21,2-2 0,7 3-11,-3-6 1,4 0 0,3-4-1,5-1-290,8 0 1,1-6 140,8-3 1,6-4-1,10-1 1,5-1 53,3-4 0,1 2 68,-1-7 0,1 1 0,-35 2 0,0 0 0,-1 0 1,0 1 54,0 1 0,0 0 1,38-6 52,-12 7 1,1-3 0,-5 4 0,0-2 75,0 2 0,-7 2-110,-9 1 1,2 0-1,0 1 1,0 2-20,0 2 0,-2 6-32,-4-1 1,0 1 0,-1 1 0,1-1-176,-1 0 0,0 5 138,-5-6 1,3 1-1,-7 0 1,-1-3 63,-2-2 0,-8-1 136,-3-5 0,-8 0 0,-2 0 456,2 0-222,-4-7-252,-1 0 0,-8-12 0,-1-2 0,-3-1 0,0-3 129,-1-2 0,-2-8 0,4-3 0,2-3 150,1-2 0,2 1-243,0-1 1,0 5-1,2 2 1,3 1 2,4 4 0,2 5-223,-1 3 1,2 10-1,-2 0 1,2 4-377,3 1 1,-6 5-332,1-2 0,-7 10 0,3 4-2360,0 4 3110,-4 7 0,4-4 0,-6 5 0</inkml:trace>
  <inkml:trace contextRef="#ctx0" brushRef="#br0">4109 14472 8422,'-4'-9'185,"-3"-1"1,1-1 514,0-1 1,-1 4 0,4 1 481,-2 1-790,1 5 0,10-6 1,4 7-67,2 0 1,2 7-180,1 2 1,-6-1-1,1 1 1,1 4-18,1 4 0,2-1-123,1 3 0,-1 2 1,2-1-1,3 2-58,4 4 0,-1-1-29,2-1 1,6 6-1,8-5 1,5 0-112,4 2 0,4-6 236,6-3 1,4-8 0,1-5-1,-4-4 129,-4-1 0,0-8 4,-7-6 1,-1-6 0,-8-9 0,-7 1 251,-5-1 1,-6 1-129,-6-1 1,1 1 0,-3 0-1,-2-1 198,-6 1 1,-2 4-357,-2 0 0,-2 7 1,-1-2-1,-3 3-83,-2 2 1,0 5-329,-1-1 1,-4 7 0,4-2-1134,-4 4 118,5 1 1,-3 1 1281,6 4 0,7 3 0,6 6 0</inkml:trace>
  <inkml:trace contextRef="#ctx0" brushRef="#br0">8659 14614 8303,'-14'-18'-11,"0"-1"0,1 1 0,3 2 0,4 2 0,1 0 748,1 0 0,-1 4 780,5 1-1168,0 6 1,-2-4 0,-1 9-1,-2 3 1,2 4-33,2 4 1,1 3 0,1 2 0,4 5-167,5-1 1,5 6-106,9 1 0,3 1 0,14 6 0,6 0-408,7 1 0,8-4 276,-25-14 0,1 0 1,6-3-1,1-1 1,6 2-1,2-1 0,5-1 1,1-3-301,3-1 0,1-3 0,4 0 0,0-3 464,2-4 0,0-2 1,-6 0-1,0-1 0,-3-2 1,-1-2-1,-4-3 1,-1-2 98,-1-3 1,-1-2-1,-4 0 1,-1 0 57,1-2 1,-1-2-38,-5 2 1,-2-2 0,31-18 0,-12 2 0,-9 1 0,-10 4 886,-9 1-715,-5 8 0,-19 1 0,-3 7 1,-8 0-1,-5 1-170,-4 3 0,-2-1 0,-4 7 0,-4 1-654,1 1 0,-3 2-313,6 0 1,0 6 0,5 4-1,1 2 767,4 3 0,2-1 0,7 0 0</inkml:trace>
  <inkml:trace contextRef="#ctx0" brushRef="#br0">15569 14657 8234,'-22'-20'117,"-4"2"1,9-4 0,4 2 2531,7 2-1723,5 2 1,7 8 66,3 4-834,-2 9 1,-1 2-1,-6 8 1,0 0-1,0 3 1,0 2-1,2 1 133,2-1 0,-1 6 0,7-3 0,1 4-35,2 2 1,7 4-334,4 0 1,9 2-1,8-2 1,11 3 27,15 1 0,-27-17 0,3-1 82,6-1 0,2-3 1,8 0-1,2-3 1,7-2-1,1-3 0,6 0 1,2-2-386,-23-3 0,2 0 1,-2-2-1,24-2 0,-1-2 363,-23 0 1,0 0 0,-1-2 0,20-6 0,-2-3 0,0-3 0,-1-2-1,-2-1 1,-1-1-8,0-1 1,-2-1-1,-6 2 1,-2 0 4,-1-1 1,-3-2 0,-4 1 0,-3-1 0,-2 1-1,-2-1 1,-3 1 0,-1-2 144,-1-1 1,-1 0 0,16-17 238,-10 1 1,-16 15-1,-12 1-27,-8 5 1,-12 9-899,-8 8 0,-8 7 531,-12 8 0,1 2 0,-9 7 0,-4-6 0</inkml:trace>
  <inkml:trace contextRef="#ctx0" brushRef="#br0">25208 12980 8261,'-28'0'-97,"4"-5"0,2 0 0,2 2 676,2 1 1,7 2-205,2 0 0,12 0 0,2 0 1,6 0 252,3 0-490,7 0 0,-4 0 0,7 0 0,1 0 0,2 0 0,1 0 0,1 0-112,-1 0 0,5 0 0,2 0 1,0 0-503,-1 0 0,4 0 113,-4 0 0,5-6 1,-3-2-1,2-1-218,0-1 0,-6 5 0,1-2 581,-3 0 0,-8-4 0,-1 3 0</inkml:trace>
  <inkml:trace contextRef="#ctx0" brushRef="#br0">25280 13179 8423,'0'-15'-636,"0"1"1,0 0 396,0 0 1,0 0 1181,0-1-447,0 7 1,0 1 585,0 2-509,0 3-266,0-4-175,0 6-20,0 6 0,0-3 0,0 7 0,0 1-13,0 2 0,0 1 0,0 0 0,0 0-13,0 0 1,0 5 84,0 0-175,0 7 0,0-4 0,-2 8 0,-1 3 0,-3 5 4,-2 3 1,3 8 0,-3 3-1,0 5-91,0 4 0,5-1 37,-2 7 0,-1-6 1,1 4-1,2-2-43,1-3 0,2-1 76,0-2 1,0 0-1,-1-1 1,-2 0-16,-2-4 1,0-8 38,5-6 1,-4 0 0,-1 3-1,2-3 61,1-5 1,-3-3-32,1-2 0,-1 2 0,5 2 0,0 1 133,0-1 1,5-2-132,-1-2 0,6 1 1,-4-1-1,0 1 18,1-1 0,4-1-52,-2-3 0,-1 1 0,0-6 0,-2-2-55,-2-1 1,2-2 172,-1 0 1,4-4 453,-4-1-475,6-5 1,-3 2 0,6-8 0,2-1-7,3-2 1,-2-4-88,7 4 0,-5-6 1,5 3-1,-1 0-250,-1 4 1,5-3-34,-3 2 1,4-6 0,4 4 0,1-3-1187,-1 1 0,4 4 426,2-5 1038,3 1 0,8-12 0,2-1 0</inkml:trace>
  <inkml:trace contextRef="#ctx0" brushRef="#br0">26246 14771 8255,'7'-14'-307,"-4"-1"1,6 1 0,1 0 0,-1 0 499,1 0-48,-7-1 1,10 1-1,-6 0 1,3-2-1,-1-1 1,1-2 0,-1 1-1,-1 3 1,-1 0 616,-4 1 0,-2 5 0,-1-1 47,0-1 0,-1 5-677,-4 1 0,-3 10 0,-8 6 0,-1 6-132,-2 7 1,-6 4 116,1 6 0,-3 2 0,0 7 0,4 1 49,4 3 1,3-3-273,2 4 0,1-2 0,4-2 1,4 0-158,3-3 0,10-9 315,6-4 0,8-6 0,12-9 0,4-5 107,3-8 1,6-8-136,0-11 1,7-5 0,-2-9-1,2-5 32,-2-3 1,-3-8-140,-6-3 1,-2-2-1,-5 2 1,-9 5-104,-11 3 0,-10 1 165,-11 0 0,-10 7 0,-12 4 0,-6 7-194,-4 6 1,1 8-60,-2 2 0,-2-1 0,9-3 0,4 2-1439,6 2 1713,12-1 0,-4-4 0,5 0 0</inkml:trace>
  <inkml:trace contextRef="#ctx0" brushRef="#br0">26332 12951 8435,'0'-14'-278,"0"0"1,-2 0 1835,-3-1-1211,4 1 0,-7 6 0,3 5 1,-3 6-1,-1 7 0,1 4 1,0 5 188,0 5 0,3 2 1,-3 3-1,1 1-204,-1 3 1,4-3 72,0 3-384,2 4 1,2-7 0,0 3 0,0-3 0,0-2-859,0 1 354,6-7 1,2 3 0,7-6 0,-1-2 0,0-2-1351,0-6 0,0-3 1833,1-6 0,5 0 0,2 0 0</inkml:trace>
  <inkml:trace contextRef="#ctx0" brushRef="#br0">26815 12909 8310,'-1'-15'107,"-3"1"1,-2 1 1017,-2 4 0,5-1-584,-2 10 1,-1 4-1,0 11 1,-1 3-225,1 1 0,-4 11-430,6-2 1,-3 5 0,4-1 0,-1 1 1,0-1 0,4 2-144,5 0 0,5-1 0,7-6 1,5-4-615,5-4 1,0-8 672,11-1 0,-5-7 0,3 0 0,1-8 121,-1-9 1,-6-2 146,-2-7 0,-6-1 1,-9-4-1,-3-1 419,-6 1 1,-8-5-221,-6-1 1,-9 1-1,-6 5 1,-5 1 275,-3 3 1,-5 4-491,5 6 1,-1 1-1,6 3 1,0 6-811,-1 2 469,1 2 0,12 2 0,6 2 284,7 6 0,16 3 0,3 1 0</inkml:trace>
  <inkml:trace contextRef="#ctx0" brushRef="#br0">27626 12766 8348,'-27'0'76,"3"0"1,5 0 0,2 2-1,-2 3 551,-5 4 0,2 5 1,0 5-1,0 5 0,1 3 1,2 1-443,6 1 0,1 4 0,9-2 1,4-2-293,7-4 0,13-7 0,7 1 0,8-5-305,6-5 1,5-4 273,0-10 1,2-3-1,-3-6 1,0 0 11,-5 0 0,-1-5 388,-12 0 0,-3-7 1,-12 3-1,-7-2 319,-11 1 1,-10-1-374,-19 6 1,-8 0 0,-10 4 0,-4 3 58,0 2 0,-1 4-390,0 6 0,0 0 1,3 2-1,7 2-768,9 6 0,14 2-1544,10 3 2435,6-1 0,14 0 0,2 0 0</inkml:trace>
  <inkml:trace contextRef="#ctx0" brushRef="#br0">28166 13022 8238,'0'-14'31,"0"0"0,1 0 1,3-1-1,2 1 0,2 0 702,3 0 0,6 4 0,4 1 0,1-1-136,3 2 1,4-3 0,4 5 0,5 0 62,3-1-523,8-4 0,-5 8 0,5-6 0,-2-1 0,2 1 0,-1 1 0,-3 0 303,-3 0 0,-9 5-376,0-2 1,-5 4 0,-4 1-102,-5 0 1,-10 6 147,-4 3 0,-3 4 1,-2 3-1,-2 1 111,-3 2 1,2 8-166,-6 1 1,-1 7 0,-5 9 0,-3 4-4,-1 4 0,0 10-193,5 4 0,5-26 0,-1 2 1,0 3-1,1 0 0,1 3 1,0 0-511,2 2 0,1 0 1,1 0-1,2-1 464,1 1 1,2 0 0,4 1 0,3 1 0,1-3 0,2 0 0,3-4-1,4-2-146,2-3 1,2-1-1,0-3 1,1-1 177,2-1 1,2-2 172,-1 1 0,0-2 0,23 18 0,-7-5 0,-7-6 0,-8-4 311,-8-2 1,-2-2 0,-12-3 0,-2-2 579,-1-1 0,-13-7-579,-3 2 1,-15 2-1,-1-2 1,-5-4 354,-4-3 0,-7 0-403,-1-2 0,-12 1 0,1 0 0,-5-2-99,-5 2 1,-3 2-127,-5 1 1,-2-1-1,38-7 1,0-1-1,-36 3 112,3-2 0,15 4 201,6-6 0,7 1 0,9-5-860,8 0-656,12 0 11,10-6 1,20 3 0,11-7 1132,15-1 0,9-8 0,7-3 0</inkml:trace>
  <inkml:trace contextRef="#ctx0" brushRef="#br0">15213 15638 8439,'0'-9'1603,"0"-1"-426,0-1-1120,0 5 1,-1-1 0,-4 9-1,-4 3 1,-4 4 0,-1 4-701,0 1 487,-7 7 1,-1-6 0,-8 6 0,-3-2 0,-5 1 0,-3 1 0,-4-1-420,-2-2 1,3-2 636,-4-2 0,-1-5 1,2-1-1,3-1 148,4-4 1,10-3 22,7-5 1,7 2 0,2-7 174,7-1 1,6-1-352,1-3 0,6 6 1,4 1 27,2 2 0,2 1-61,1 5 0,-3 2 1,-1 1 44,-1 1 0,-7 9 4,2 1 1,-5 1 0,-5 5-1,-3 1 133,0 2 0,-4 4-204,2 2 1,-3 4-1,-1 2 1,2-1-8,2 1 1,-1 3 0,6-5 1,-4 10 0,4-5-1,2-2-51,1 0 0,9-6-9,2 4 1,8-4-1,4-4 1,1-2-67,3-5 0,2-5 163,2-4 1,-1 1-1,1-6 1,-1-2 247,0-2 0,1-1-91,-1 0 1,-1 0-1,-2 0 1,-2 0 197,-3 0 1,-1 0-301,-5 0 0,1 0 1,-1 0-1,0 0 10,0 0 0,0-1-507,1-4 0,-1 3 0,-2-4 0,1 1-2553,1 1 2962,-9-7 0,20 3 0,-9-7 0</inkml:trace>
  <inkml:trace contextRef="#ctx0" brushRef="#br0">15512 15979 8139,'-14'-4'199,"0"-3"0,-1 1 1,1 0-1,0 2 217,0 3 1,-1 1 0,0 1-1,-4 6 1,-3 5 0,-2 7 34,0 3 0,1 7 0,-6 6 0,2-1-412,4 1 1,2 5 0,8-4 0,2 2-286,2 0 1,7-8 50,2-2 1,8-1 0,13-10 0,7-4-181,8-7 1,7-6 143,4-4 0,2-6 1,5-9-1,-2-4-44,2-4 0,0-3 266,-2-4 41,-9 4 1,-9-9 0,-7 6 0,-5 1 0,-8 2 204,-7 2 0,-20 6 0,-11 3 0,-12 4-37,-10 6 0,-3 3-183,-3 6 0,-3 1 0,4 4 0,-1 4-427,0 4 0,14 1-446,5 1 1,9-6 0,12 1 855,2 1 0,-2 1 0,4 2 0</inkml:trace>
  <inkml:trace contextRef="#ctx0" brushRef="#br0">16138 16235 8251,'12'-6'585,"-1"-2"639,-1 0 0,-7 3 0,2 12 715,-4 7-1784,-1 6 0,-6 9 1,-4-1-1,-4 2 0,-3 2 1,-4 3-1,-1-1 73,-3 1-800,4-2 0,-5-1 1,3-2-1,0-3 572,-1 0 0,7-7 0,-4 1 0</inkml:trace>
  <inkml:trace contextRef="#ctx0" brushRef="#br0">16735 15979 8037,'-14'-14'223,"1"0"0,3-2 1,6-1-1,4-2 0,4 1 328,6 3 1,9 0 0,5 1-1,4 0 1,5 1 0,5 2-313,3 2 0,-1 6 0,-1-2 0,2 3-369,-1 2 0,-7 2 1,0 3-1,-3 4-213,-2 4 1,-7 6 63,-7 0 0,-6 6 0,-8-1 0,-1 2-321,-4 3 1,-3-5 462,-6-1 1,-5-5 0,0 1-1,1-4 291,3 0 1,5-8 206,1-2-117,5-3 0,0-2-108,8 0 1,9 0-1,8 0 1,1 0 33,3 0 1,0 1 33,-1 4 0,1 3 1,-6 6-1,-1 0 248,-3 1 0,-7 4-227,-3 0 1,-5 6 0,-6-3 0,-8 2 199,-9-1 0,-10-1-347,-5 2 1,-3-2 0,-1-4 0,-3 1-43,-2-2 1,7-3-390,-2-4 0,9-4 0,-1-6 0,6 0-798,4 0 1,5-2 710,10-2 0,3-6 0,9-7 1,6-2-628,10 1 0,6-4 1067,4-1 0,6-4 0,1-2 0</inkml:trace>
  <inkml:trace contextRef="#ctx0" brushRef="#br0">17687 15937 8090,'-9'0'860,"-1"0"-224,-1 0 0,-1 6 0,-3 5 1,1 5-19,0 3 0,-2 11-499,-3-2-230,3 4 1,1 3 0,7 1 0,1 0 0,4-3 0,5-4 0,6-6-400,6-4 1,10-9 267,-1-5 0,9-5 0,3-7 0,1-5 56,4-6 1,-4-7 255,2 1 0,-11-4 1,-2-4-1,-6-1 578,-6 2 0,-9 1-348,1 1 0,-11 2 1,-10 4-1,-9 4 327,-7 3 0,-12 8-551,1 3 0,-7 4 1,2 1-1,2 1-1172,2 4 1,3 3 627,3 6 1,10-4 467,9-1 0,9 0 0,4 6 0</inkml:trace>
  <inkml:trace contextRef="#ctx0" brushRef="#br0">17986 15709 8105,'14'-14'0,"2"0"0,3-1 0,5 1 377,2 0 1,9 0 0,3 0 0,3-1 0,2 1 0,-2 2 0,-2 1 1132,-1 1-1387,0 1 1,-1-1 0,-6 2 0,-4 2 0,-3 3 77,1 1 1,-9 2-1,-2 0 20,-1 0-287,-7 6 1,0 2-1,-6 7 1,0-1 283,0 0 0,-6 0 2,-4 0 1,3 2 0,-3 3 0,-1 5 10,-2 3 1,-1 1-240,0 1 0,1 5 1,2 4-1,3 3-239,2 2 0,1 1-106,5 4 0,7 1 1,4 3-1,6-5-245,7-3 0,4-7 372,5-4 0,-3-5 0,2-4 0,-5-5 154,-3-3 360,-7-2 1,-6-1 0,-16-2 253,-12-2 1,-15-4-165,-6 4 0,-11 1 1,-6 2-1,-5-1 299,0-1 0,-5-2-695,-1 1 1,7 2-1,4-4 1,5-1-553,4 0 0,9-1 570,9-5 0,12 0 0,10 0 0</inkml:trace>
  <inkml:trace contextRef="#ctx0" brushRef="#br0">8332 15496 8196,'0'-10'416,"0"1"0,0-2 510,0-2 1,0 4-301,0-1-698,0 7 1,-6-2 0,-4 9 0,-2 2 0,-3 2-1,0 3-392,-4 1 0,-3 3 1,-7-1-1,-1 0-89,-3 0 1,1 1 340,-6-1 0,7-2 1,-2-2-1,3-5 27,1-4 0,2-1 606,4 0 1,-3 0-14,7 0 1,7-1-64,7-4 1,3 2 0,4-5 98,3 2 1,3 1-273,6 5 0,0 0 0,-1 1 0,-2 4 77,-2 5 1,-6 2-169,2 2 1,-3 7 0,-4 4-1,-3 7 100,-4 6 1,-5 4-198,-5 6 14,-3 2 1,-7 7 0,1 2 0,1 1 0,2 3-5,1 2 0,8-10 0,0 0 0,7-4-190,3-5 0,1-2-58,5-2 1,11-5 0,5-4 0,4-5-235,5-4 1,7 1 348,1-6 1,5-5-1,-5-6 1,1-1 40,0-4 1,1-8-168,3-4 589,-3-10 1,-2 1 0,0-5 0,-1-1-1,-4 0 176,-4 1 0,-4 5 0,-5 1 0,-3 4 291,-2 4-1839,2 5 426,-4-2 1,0 8 317,-3 2-1037,-4 4 0,-1 7 1341,0-1 0,0 0 0,0 0 0</inkml:trace>
  <inkml:trace contextRef="#ctx0" brushRef="#br0">8730 16065 8128,'0'-15'11,"0"1"0,0 0 253,0 0 1,0-1-1,0 1 756,0 0-1076,0 6 244,0 2 61,-6 12-165,4-4 0,-4 6 0,4-5 0,-1 3 154,-2 2 1,1-3-35,4 4 1,0-4-172,0 4 1,0-4 96,0 5-121,0-1 1,0 5-1,1 1-22,4-1 0,-3-5 20,2 1 0,-2-6 37,-2 6 0,0-5-382,0 4-509,6-6 645,-4 4 1,9-9-1,-5-1-217,2-2 349,-5-6 0,5 3 1,-5-6-225,2 0 368,0 0 0,-5-1 0,0 1 16,0 0 0,0 4-21,0 1 1,0 4-8,0-4-42,0 6-18,-7-4 1,4 7-580,-6 0 194,6 0 350,-4 0-17,7 0 673,0 0-190,0-6 287,0 4-450,0-4 1,0 4 421,0-2-174,0 2-326,-6-4 1,3 7-1,-5 4 1,0 5 63,0 2 1,0 7-267,-1 0 1,-2 8 0,4 0 0,1 4-151,0 1 0,1 3-31,5-2 0,2 5 0,2-7 0,7-4-411,7-6 0,-1-7 429,7-4 1,4 1 0,5-8 0,-1-5 115,-2-6 1,-1-11 104,-1-4 0,-1 1 0,-3-4 0,-6-2 165,-2-4 0,-6-1-14,-1 5 1,-6-6 0,2 0 0,-5-1 441,-5 0 1,-3 7-320,-6 4 0,-5 7 0,-1-1 1,-2 7-10,-4 7 0,-2 2-349,-5 2 1,3 0-1,-5 2 1,2 2-282,0 6 0,-1 2-66,6 3 0,6 4 0,5 0-2435,5-2 622,6-1 2196,19-2 0,9-6 0,14-2 0</inkml:trace>
  <inkml:trace contextRef="#ctx0" brushRef="#br0">9669 16178 8045,'9'-12'1164,"0"2"-32,-5-2 1,2 12 276,-6 0-1316,0 6 1,-5 13-1,-1 1 1,-2 2-1,-1 2 1,-1 0-1,1 0-54,-3 1 1,0 0-888,-2-1 454,6 3 1,-3-10-1,4 5 1,1-1 393,0-4 0,-5 5 0,3 0 0</inkml:trace>
  <inkml:trace contextRef="#ctx0" brushRef="#br0">10266 15951 8045,'-7'-14'-149,"6"4"0,-4 1 0,3-2-164,2-2 1,2 5 224,3 3 53,-4-3 1,7 7 0,-3-4 952,4 4-696,-2 1 458,-1 0 1035,-6 0-226,0 0 0,0 6-1070,0 3 0,0 1-257,0 4 1,0-3 0,0 10 0,0-1-68,0 4 0,0 3-336,0 1 0,0 1 0,0-1 1,0 0-301,0 1 0,0-2 138,0-4 1,0-2 0,0-7-1,0 0-312,0 1 0,0-6 72,0 1 0,6-9-700,4-1 1343,3 0 0,1-19 0,0 3 0</inkml:trace>
  <inkml:trace contextRef="#ctx0" brushRef="#br0">10792 15937 8075,'-15'-8'0,"1"0"-270,0 3 543,0 3 0,3-4 0,-2 8 1,-3 2-1,1 6 0,-1 4 1580,2 5 0,4 3-1693,1 7 1,5 4-1,0 0 1,2 0-173,2 2 1,2-5-237,2 3 0,11-4 0,8-6 0,4-4-71,2-3 0,4-8-139,0-3 1,6-4-1,-2-2 1,-1-4-192,-3-5 1,-4-9 650,-6-4 0,1 1 1,-10-4-1,-6-2 188,-5-4 1,-3-1 52,0 5 0,-11-1 0,-4 2 1,-4 4 77,-2 4 1,-4 3-106,1 2 1,-3 6-1,-1 3 1,1 4-241,3 1 0,-1 0-624,6 0 0,0 6 1,6 3 647,4 4 0,9 1 0,8 0 0</inkml:trace>
  <inkml:trace contextRef="#ctx0" brushRef="#br0">11289 15979 8029,'-22'0'0,"0"0"-305,3 0 695,3 0 1,-4 0 0,6 0 0,-1 2 0,1 3 0,2 4 0,0 5 1219,3 5 1,6-1-1695,-2 5 0,5-4 1,5 5-1,6 0-603,6-2 0,5-2 332,7-5 1,6-6 0,2-1 0,5-2-156,0-3 0,1-3 275,0-4 1,-1-4 0,-1-8 0,-3-1 109,-5-2 1,-4-7 491,-6 3 0,-8-4 1,-11-2-1,-5 1 243,-9-1 1,-5 7-402,-14 3 1,-6 4 0,-3 2 0,-3 2-28,-1 1 0,-1 7-291,0-1 1,7 4 0,3 4 0,4 4 108,6 0 0,2 5 0,7-5 0</inkml:trace>
  <inkml:trace contextRef="#ctx0" brushRef="#br0">11602 15766 8014,'0'-14'63,"0"0"0,2-1 0,2 3 562,6 2 0,9-6 1,5 5-1,4 0-135,5-1 0,4 4 0,5 0 0,1 0-47,-1 0 0,-5 5-312,-4-2 0,-5 4 1,-2 2-1,-6 4 77,-4 4 0,-5 4-236,-11 1 1,0 0 0,0 2-1,0 2-207,0 1 0,-5 6-70,1-1 0,-3 2 0,4 4 0,-2 4-203,2 4 1,2-2 247,1 2 1,6 1 0,3 7 0,6 1-132,4-1 0,-2-6 417,7-2 0,-7-7 1,2 4-1,-5-3-23,-4-4 0,-4-1 264,-6-8 0,-2-3 1,-4 3 170,-8-4 0,-7-5-105,-7-1 0,0-4 0,-1 3 0,1-2 244,-1-3 0,1 1-760,-1 0 1,1-2-1,1 3 1,3-4-814,5-1 0,-1 0 996,1 0 0,0 0 0,5 0 0</inkml:trace>
  <inkml:trace contextRef="#ctx0" brushRef="#br0">3626 15681 8150,'9'-2'-309,"-1"-3"0,0-3 1398,0 1-534,-5-6 1,4 10 0,-6-5 0,2 0-263,2 0 1,-6 5 0,-9 0-1,-3 6-361,-1 6 0,-6 4 1,-2 1-1,-2 0-753,0 1 1,0-1 424,-4 0 0,0 0 0,1 1 1,1-1-326,3 0 1,4-1 532,-5-4 0,7-3 1,-2-6 333,3 0 0,3-1-67,4-4 1,3 2-1,6-7 1,0-1 763,0-1-592,6-2 495,-5-1 0,10 6-301,-6-1 1,0 9 0,-5 1-291,0 8 0,-5 4-74,0 3 1,-6 5 0,4 4 0,-3 4-112,1 5 1,4 4-36,-5 5 1,7 3 0,-3 0-1,1 3-225,0-2 1,1 3 218,4-2 0,0 4 0,1-7 0,2-5-9,2-2 1,6 0 25,-1-3 0,2 4 0,3-5 1,-1-3-84,0-5 1,5 0 86,0-6 1,6 0 0,-3-6 0,2-4 177,0-4 0,-5-3-78,4-2 1,-1-2 0,4-3 0,-4-4 156,-2-4 0,-1-1-35,-4 0 0,-3 4 1,-1 1-414,-1-2 0,-6 0-1189,6 1 1430,-7 4 0,3 6 0,-6 0 0</inkml:trace>
  <inkml:trace contextRef="#ctx0" brushRef="#br0">3981 16207 8167,'-14'-14'-4,"5"6"0,-1 3 641,-1 3 1,-1 2 0,-3 0 719,1 0-1245,0 13 0,1-4 0,2 12 1,3-1-1,2 4 0,3 5 1,1 2-280,2 2 1,0 1-890,0-6 851,7 0 1,2-1 0,10-1-1,5-4 1,3-3 0,1-7-1,2-5-537,3-6 0,-1-7 756,6-4 0,-7-4 0,1-5 1,-5-5 327,-4-2 0,-10-3-12,1 1 0,-9-1 0,0 1 1,-5 1 430,-5 3 0,-4-1-530,-10 6 1,-4 0 0,-5 5 0,0 1-76,-1 4 1,1 1-287,-1 3 1,2 4-1,4-4 1,4 3-1510,3 2 589,2 7 0,7 1 1050,7 6 0,19-6 0,11-2 0</inkml:trace>
  <inkml:trace contextRef="#ctx0" brushRef="#br0">4550 16448 11581,'0'19'142,"0"0"0,0 0-563,0 2 99,0-5 0,-1 10 1,-3-3-1,0 0 1,0-1-1,3-1 322,1-4 0,0-1 0,0-2 0</inkml:trace>
  <inkml:trace contextRef="#ctx0" brushRef="#br0">5176 16036 8167,'-8'-9'350,"1"1"1,1 1 293,-3 4 1,1 2 0,0 2 0,2 4 0,1 6-80,-1 6 1,2 6 0,-4 5-1,2 0-448,3 1 0,-3 4 0,1 2 0,2 0-271,1-1 1,2 4-453,0-5 1,0 2 0,0-5 0,2-1-416,2-7 0,0-5 265,5-3 0,1-1 0,4-4-892,0-4 1648,0-10 0,7-3 0,1-6 0</inkml:trace>
  <inkml:trace contextRef="#ctx0" brushRef="#br0">5446 16107 8031,'-8'0'556,"-5"0"108,5 0 0,-4 7 0,2 2 0,4 5-453,0 5 0,4 3 0,-3 7 0,4-1-506,1 1 1,0-6 13,0 1 0,8-2 0,6 0 0,8-8-480,5-7 0,1-6 483,1-1 0,4-1 1,2-4-1,-1-6-85,1-6 1,-2-4 542,-4-3 0,-7-3 0,-5 4 0,-6-4 296,-6-1 0,-3 5-211,-2 4 1,-8 2 0,-6 1 0,-9 0 315,-3 4 1,-4 7-436,-4 0 0,3 4 0,-6 1 0,4 0-144,6 0 1,1 6-656,7 4 1,0-3 0,6 3 652,3 1 0,10 2 0,8 1 0</inkml:trace>
  <inkml:trace contextRef="#ctx0" brushRef="#br0">6029 16008 8024,'-14'0'140,"4"0"1,1 1 0,-2 2 0,-2 4 0,-1-1 681,-1 0 1,3 5-1,1 0 1,3 5-663,2 3 0,1 5 0,5-4 0,1 3-232,4 2-142,3-5 0,8 6 0,3-7 0,4-2 0,4-3 0,3-4 0,2-6-522,1-2 1,0-2 514,-4 0 0,-6-2 0,0-2 256,-3-6 1,-7-2 331,-9-3 1,-10 1-1,-8 0 1,-8 0 89,-5 0 0,-3-1-124,-3 1 1,1 6 0,-4 2-1,1 1-110,3 0 0,2-1-975,2 1 1,6 4-456,3-4 1207,9 3 0,17-4 0,9-2 0</inkml:trace>
  <inkml:trace contextRef="#ctx0" brushRef="#br0">6242 15766 8040,'8'-6'38,"0"3"0,-3-7 0,4 1 294,4 1 1,1-5 0,2 5 0,3-1 404,4-1 0,-1 5 1,2-2-1,1 0-324,2 4 0,0 1-505,-3 2 153,-4 0 1,-1 0 0,0 2-1,-3 3-148,-5 4 0,-5 4 0,-6 1 0,0 2-142,0 3 1,0 1 113,0 4 0,-4 5 0,-3-3 0,1 8-171,0 2 1,1-3 85,5 5 1,0 5 0,2 4 0,2-1-145,6-2 0,4-1 156,5-1 0,3-1 1,7-3-1,-1-6 161,0-7 1,-5 0 12,-4-6 0,-10 0 1,-6-4 379,-6-1 0,-13-5-38,-12 1 0,-2-5 0,-8 4 0,-2 0 228,-1-1 1,-1 3-207,-1-6 1,0 5 0,1-4-1,1 0-276,3 1 0,3 2-380,6-4 1,3 0 305,2-5 0,3 0 0,7 0 0</inkml:trace>
  <inkml:trace contextRef="#ctx0" brushRef="#br0">3199 17856 8204,'0'-16'119,"0"-1"1,0-2-1,0 1 1,-1 3-1,-2 0 1,-4 1 1436,-1 0 1,4 4 0,-6 2-971,-1 2 1,5 8-1,1 7 1,4 5 180,1 5-722,0 4 1,1 5 0,2 2 0,2 2 0,-2 2-197,-1 3-167,4 1 1,-4 4 0,2 1 0,-2 0 0,-2-1 0,0 2 0,-2 2-1227,-2 2 1,-4-6 834,-6-4 0,-5-8 0,-2 0 0,-1-8-298,-3-6 0,3-5 834,-2-11 0,6-8 1,-2-6-1,1-8 173,0-5 0,0-8 57,5-3 0,0-3 1,-1-1-1,1-1 451,0 0 0,1 1 151,4-1 0,3 7 1,6 1-1,0 3 612,0 4 0,0-2-783,0 11 0,6 5 0,3 4 0,4 1 401,1 1 1,2 2-215,3 6-446,3 0 1,7 1 0,-1 4 0,0 4 0,1 4 63,-1 1 1,1 7-1,-1 4 1,1 5-246,-1 3 1,-1 7-124,-3-2 1,1 4-1,-5 6 1,1 2-271,-1 1 0,-2-2 204,-9-7 1,2-1 0,-4-1 0,-1-5-103,0-5 0,4-5-32,-5-11 0,6-1 0,-2-4 0,4-4-711,1-3 1,6-6-937,4-5 1,3-2 1921,1-13 0,7 1 0,2-6 0</inkml:trace>
  <inkml:trace contextRef="#ctx0" brushRef="#br0">3981 17955 8009,'0'-14'215,"0"0"1,-1 0 0,-2-2 2650,-2-3-1778,0 3 0,5 5-676,0 16 1,8 4 0,5 15 0,6 1 178,3 2 1,1 8-480,6 3 0,-1 3 1,1 3-1,1 2-262,3 1 1,-1 5-3,5-4 1,-3 5-1,4 0 1,0 0-478,-2-1 1,0-9-224,-3-10 0,-3-4 0,4-7 1,-4-8-457,-2-8 0,-4-6 1308,-1-4 0,1-11 0,5-7 0</inkml:trace>
  <inkml:trace contextRef="#ctx0" brushRef="#br0">4735 17685 8250,'-6'-8'534,"2"2"1,-5 6 142,-2 0 0,3 6 1,-1 5-1,-3 7-235,0 5 0,-4 6 0,-1 4 0,-4 5-97,-1 3 0,-2 8-220,-4 3 0,3 5 0,-1 5 0,-1 2-114,2 1 0,0 0-236,-3-4 186,-1-2 1,1 7-1,-1-9 1,1-6 0,-1-5-1,1-5 1,1-4-420,3-3 0,1-6 241,8-4 1,0-8-1,8-9-899,-1 0 967,5-2 0,16-24 0,11-5 0</inkml:trace>
  <inkml:trace contextRef="#ctx0" brushRef="#br0">5887 17785 7974,'-15'0'96,"1"-7"0,-5 6 0,0-4 0,0 4 0,0 1 491,0 0 1,-6 1-1,3 5 1,-2 7-331,1 4 1,0 4 0,0-4 0,4 2-124,3-1 0,2 2 0,1-1 1,4-1-67,4-3 0,10-2 1,4-2-1,7-1-74,8 1 0,1 1-76,13 2 1,-3 1 0,6 0-1,3 4-17,0 5 1,-1 3 86,-5 1 1,0 2 0,-8 2 0,-5 4-137,-3 5 0,-9-1 49,-9 7 0,-10-3 1,-8-2-1,-10-3-259,-7-1 0,-6-6 135,-5 1 0,4-10 0,1-4 0,1-3-127,0-2 0,9-7 150,-2-7 0,10-8 0,2-11 1,4-5-33,4-3 1,1-6 302,-1 0 0,2-7 0,7 1 1,2-7 400,3-6 1,-2 1-218,6-1 0,5 0 0,7-3 0,1 1 275,3 2 0,2 6-136,2-1 0,-6 9 0,1 5 0,0 4 265,-2 6 0,-3 2-265,-10 7-338,-2 6-199,-7 2 0,-7 10 0,-1 3 0,-1 1-480,-1 3 1,3-3-652,-3 1 0,4 1 1274,6 4 0,0 0 0,0 0 0</inkml:trace>
  <inkml:trace contextRef="#ctx0" brushRef="#br0">6484 17998 7974,'0'-9'1430,"0"-1"0,-2 2-459,-3-1 1,2 2-448,-6 7 1,4 8 0,-3 6 0,2 10-265,3 8 1,-4 4 131,3 7-668,-1 6 0,5-5 1,0 5-1,1-2 1,4 1-1,6-4 1,5-5-803,3-5 1,2-11 851,-3-4 0,0-9 1,6-7-1,-1-6 107,-1-7 0,-1-10 328,-7-9 0,-4-1 0,-2-8 1,-2 0 342,-3 2 0,-1-5-162,-2 3 1,-7 2-1,-2-1 1,-5 3 164,-5 2 0,-4 7-312,-5 1 1,-2 7 0,-2-1 0,-1 7-216,2 7 0,1 2-491,1 2 1,6 0-1,-1 2 1,0 2-1566,2 6 0,1 2 2028,7 3 0,0-1 0,0 0 0</inkml:trace>
  <inkml:trace contextRef="#ctx0" brushRef="#br0">7650 18069 7928,'-21'6'73,"5"-4"0,-3 4 0,3-1 0,2 0 0,0-2 1241,0-1 0,4 2-717,1 1 0,14 0 0,3-5 0,9 0-167,5 0 0,3 0 0,8 0 1,4 0 168,-1 0 0,10-2-219,-3-3 0,2 2 0,-2-5 0,1 0-12,4 1 1,-2 3-662,6 0 1,-11-3 0,1 3-1,-2-1-963,-4-1 0,-1 4-57,-7-3 0,-6 2-1293,-3-2 744,-9 4 1862,-10-12 0,-14 5 0,-8-6 0</inkml:trace>
  <inkml:trace contextRef="#ctx0" brushRef="#br0">7920 17742 7928,'-14'0'1939,"-1"0"-776,1 0-75,0 0-627,6 0 1,2 6-1,6 4 1,0 4-1,0 5 388,0 5 1,6 9-1,2 5 1,1 3-32,1 2 0,-2 4-759,1 0 0,-1 2 1,-5-3-1,2 1-432,-2-1 1,3-3-311,-1-5 12,0-3 0,-5-13 0,2-3-989,2-4 0,4-7 0,6-4 1660,1-8 0,-1-4 0,0-6 0</inkml:trace>
  <inkml:trace contextRef="#ctx0" brushRef="#br0">9086 17699 7990,'7'-22'141,"-2"2"1,-3 1 0,-1 0 0,3 2 0,0 1 0,-1 1 2422,-1 1-1235,-2 6-1181,0 2 1,-5 19 0,-1 6 0,0 8-1,-1 4 1,3 4-24,-3 1 1,6 7 0,-4 6 0,2 1-30,-2 4 1,3 1-285,-2 2 1,2 0 0,2 2 0,0 1-637,0 1 0,0-6 63,0-7-1,5-6 1,1-4 0,1-6 761,-1-7 0,5-4 0,-3-7 0</inkml:trace>
  <inkml:trace contextRef="#ctx0" brushRef="#br0">9014 17344 8018,'7'-35'267,"1"-1"0,8-5 1,2 1 488,6 2 1,9 4 0,5 1 0,5 9 429,4 6 1,9 11-378,5 2-606,1 3 1,-13 10-1,-7 8 1,-8 11-1,-11 9-201,-8 5 1,-9 7 0,-11-1-1,-6-1-648,-6-2 1,-5-1 236,-7-1 1,-6-1 0,-1-3 0,-2-5-327,0-3 1,7-6 505,-3 0 0,4-8 0,4-2 0,2-8 209,5-4 0,9-4 0,7-3 183,6-4 0,13-8-78,13-2 1,10-5-1,10 5 1,2 2 1,2 1 1,3 8 28,1 3 1,-2 7-1,-3 7 1,-5 10 197,-2 6 1,-17 6 4,-9 2 0,-10 8 0,-12 8 1,-6 0 337,-10 0 0,-14-2-533,-10-4 19,-6-1 1,-9 4-1,-2-3 1,-2-7 0,4-6 10,4-6 0,0-4 0,8-7 1,5-4-365,6-4 0,7-10-197,4-4 0,-1-10 0,8-6 0,4-5-819,7-3 0,4-7-971,2 2 1461,0-3 0,11-2 736,3 1 0,10-1 0,-2 1 0</inkml:trace>
  <inkml:trace contextRef="#ctx0" brushRef="#br0">10323 17685 8082,'-5'-9'106,"0"-1"1,0-1 726,-1-1 1,4 2 0,-4 1 469,0-2 1,6 6-594,0 5 0,6 6-12,8 8-557,1 7 0,5 1 0,4 8 1,3 3-1,3 7 0,3 4 1,5 5-252,3 1 0,3 3-104,3 3 0,-2-3 0,2-3 1,-3-1-1768,-1-3 1,-8-15 923,-7-7 0,-6-8 1,-9-8 1056,-4-8 0,-2-13 0,-7-9 0</inkml:trace>
  <inkml:trace contextRef="#ctx0" brushRef="#br0">10820 17586 8082,'-20'0'164,"4"6"0,-5 4 0,2 2 375,0 2 1,-1 7 0,2 3-1,-1 4 538,2 5 0,0 5-422,-2 9-549,3-2 0,-6 7 1,4-8-1,0-3 1,2 0-1,3-1 1,4-2-30,-2-5 0,-1-5-329,3-4 0,-2-4 0,5-5 0,-1-1-1004,1 0 0,1-4-570,5-1 1826,0-6 0,0 10 0,0-5 0</inkml:trace>
  <inkml:trace contextRef="#ctx0" brushRef="#br0">11901 17571 8013,'-22'0'17,"3"0"0,1 0 0,1 0 0,-4 0 0,1 2 0,-2 1 482,0 2 0,-1 6 1,0 0-1,4 5 0,3 3 1,3 0-345,4 1 1,3-4 0,6 3 0,3-3-252,6-2 0,7-1 0,12-2 0,2-2-20,4 2 1,2-3 45,7 2 1,-1 1-1,-1 6 1,-3 2 11,-5-2 0,1 1 101,-6 1 0,2-2 0,-11 7 0,-3 1 42,-5 2 1,-6 1 54,-10 1 1,-9 4-1,-12 0 1,-4-1 65,-3-2 1,-6-3-313,1-4 1,3-2 0,2-7-1,4-1-368,6-4 1,2-2-190,7-7 0,0-2 0,1-4 663,4-9 0,-4-11 0,5-11 0</inkml:trace>
  <inkml:trace contextRef="#ctx0" brushRef="#br0">11759 17586 11392,'14'0'599,"2"0"1,1 0 0,3 0 122,3 0 1,2 0-1,6 0 1,3 0 12,-3 0 0,4 0-279,-2 0-476,0 0 1,-4 0 0,-2 0-1,-4 0 1,-4 0-969,-3 0 1,-2 0-1005,0 0 0,-1-2 1992,-3-3 0,2 4 0,-4-6 0</inkml:trace>
  <inkml:trace contextRef="#ctx0" brushRef="#br0">12626 17614 8100,'-22'0'683,"3"0"1,3 0 247,2 0 1,-1 2 0,1 2 0,-2 6 715,-2 3 0,2 7-1349,-3 4 0,8 9 1,3 5-1,1 3-218,4 2 1,2-1-546,1 1 302,6 0 0,8-6 1,10 0-1,3-4 1,3-6-320,3-7 1,-1-10-1,4-5 1,0-4-300,1-1 0,-6-3 629,2-6 0,-4-7 0,-4-13 0,-3-1 622,-1-3 1,-2 2-100,-5-7 0,-6 0 0,-3-3 0,-4 3 331,-1 5 1,-8 3-407,-6 1 1,-8 2 0,-11 4 0,-5 5-92,-3 7 0,-2 0-433,0 6 0,-1 1 0,0 4 0,1 0-1790,7 0 2018,4 6 0,4 8 0,0 8 0</inkml:trace>
  <inkml:trace contextRef="#ctx0" brushRef="#br0">13877 17884 8040,'-14'0'198,"0"2"0,-1 1 0,1 2 401,0-2 0,6 0 0,3 2 0,5 3 18,5 0 1,4-1 0,9-3-1,4 0 288,5 0 0,-2 2-196,8-1-517,4 6 0,-3-10 0,6 6 0,-2-3 0,1 1 380,2-2-710,2 5 0,0-6 0,1 2 0,0-2 0,0-2 0,-4 0 0,-4 0-1718,-4 0 1,-7 0 504,-1 0 1,-12-5-1,1-1 1351,-5-2 0,-10-1 0,-6-6 0</inkml:trace>
  <inkml:trace contextRef="#ctx0" brushRef="#br0">14218 17586 7983,'-9'-8'323,"-1"1"1618,-1 1-1224,-1 5-98,4 1 1,-3 9-1,6 10 1,2 6-1,1 7 1,2 7 0,0 7 983,0 6 1,0 5-1291,0 5 0,5-4 0,0 2 0,-1-4 60,3-4 0,-4-7-533,6 3 0,-4-7 0,4-8 1,1-9-750,-2-7 1,5-4-716,-4-4 0,-1-2 1,1-7 1623,2 0 0,2-7 0,1-1 0</inkml:trace>
  <inkml:trace contextRef="#ctx0" brushRef="#br0">15910 17429 7909,'-1'-28'231,"-3"-1"1,-2 1 0,0 0 0,-1-1 0,4 2-1,2 4 1741,1 4 0,-5 3-1450,0 2 1,-4 7 0,2 7 0,-1 10 446,-3 7-812,-1 12 1,-2 7 0,-1 8 0,1 4-1,0 4 1,0 5 0,-1 4-18,1 6 0,2 4-491,2 4 1,-1 0-1,6 4 1,2 0-491,2 0 1,12-10-1495,3 2 1968,10-22 1,2-3 0,9-24-1,2-8 1,2-9 162,2-8 0,6-11 1,1-13-1,-2-8 339,-2-8 0,-6-9-61,0 0 0,-8 2 0,-2-3 0,-7 0 349,-5-3 0,-9 3 15,-2-4 0,-13 5 0,-11-5 0,-12 8 154,-9 5 1,-9 7-231,-3 4 0,-3 10 0,0 5 1,2 7-73,6 6 0,4 4-248,5 1 0,10 1 1,11 4-707,6 5 0,4 2-2236,7 2 2900,0 1 0,13-1 0,3 0 0</inkml:trace>
  <inkml:trace contextRef="#ctx0" brushRef="#br0">15640 17970 7944,'-8'0'6218,"2"0"-5357,25-7 1,0 6 0,19-6-1,1 3 46,2-1 1,8-5 0,2 4 0,1 0-1111,0-1 0,-8-2-6,-1 4 0,-4-1 1,-9 3-1,-4-2-1428,-4 2 0,-3 0 1637,-5-2 0,0-3 0,0-6 0</inkml:trace>
  <inkml:trace contextRef="#ctx0" brushRef="#br0">17005 17827 7947,'0'-14'-257,"0"0"277,0 0 1,0 4 345,0 1 0,1 7 0,4 2 388,5 8 1,-2 9-488,1 2 0,2 2 0,6-2 1,2 5 82,-1 2 0,4 1-357,2-3 1,-1 3 0,3-3-1,0 1-187,0-1 0,-1-2-320,3-3 1,1-8 0,-2 1-1,-4-4 514,-4-5 0,3-1 0,1-2 0</inkml:trace>
  <inkml:trace contextRef="#ctx0" brushRef="#br0">17360 17714 7947,'-14'0'661,"0"0"-135,0 0 0,-1 1-234,1 4 0,0 4 1,-2 10-1,-1 7 227,-2 5 1,-5 6-533,5 5 1,-1 2-1,1 4 1,-3 2-25,-1 1 1,3-7-5,6-6 1,0-2 0,1 2 0,2-6-239,1-7 0,7-4-229,-2-7 0,5-6 0,7-5-581,7-6 0,0-7 1089,5-9 0,3-3 0,0-6 0</inkml:trace>
  <inkml:trace contextRef="#ctx0" brushRef="#br0">18270 17628 7977,'-6'-14'240,"3"0"1,-5 0-1,2-1 1,2 1 0,3 0 229,1 0 0,1 0 1,4-1-1,6 1 0,5 0 1,5 0-126,1 0 1,1 4 0,7 2 0,2 2-122,1 3 1,0 1 0,-4 2-1,1 3-106,3 7 1,-9 1-153,-1 13 0,-10 1 0,-5 8 0,-2 5-480,-3 3 0,-12 2 352,-5-1 1,-10 1-1,0 0 1,-3-1-253,-1 1 0,-4-2 244,4-3 0,-4-3 0,10-9 0,0 0 162,3-3-193,3-5 348,8 2 0,2-10 1,8-2-1,4-2-39,8-3 0,2-1 0,8-4 0,1-1 261,2-2 0,3-4 44,3 4-252,-3-6 1,5 8 0,-7-5 0,1 0-1,-1 2 1,-1-1 0,-3 3 242,-5-3-804,-4 6-2894,0-6 1952,-7 7 1342,-2 0 0,-6-12 0,0-4 0</inkml:trace>
  <inkml:trace contextRef="#ctx0" brushRef="#br0">19322 17358 8028,'-23'-1'0,"1"-2"0,-1-2 932,1 2 1,3 1 0,-3 2 0,2 2 383,2 2 0,3 4-416,0 6-869,1 1 1,6 4 0,3 1-1,4 2 1,1 4 0,1-1 0,4 0-308,5-1 1,4-2 139,5 2 0,-2 2 1,7-2-1,1 3-292,2 1 1,0-1 480,-3-3 0,1 3 0,-6-3 0,-2 1 469,-1-1 0,-7 2-280,1-2 0,-7 1 0,0 1 0,-6-3 483,-6 3 1,-6-1-537,-4-1 0,2 1 0,-7-5 0,-1 1-223,-2-1 0,0-1-862,4-4 0,-3-6 0,7-1 0,2-2 896,1-3 0,2-7 0,0-4 0</inkml:trace>
  <inkml:trace contextRef="#ctx0" brushRef="#br0">19209 17429 7946,'-23'0'577,"5"-1"0,2-4 1938,2-4-1541,-1 2 0,7-1 0,7 5 0,7-2 738,8 2 1,16 2-1130,4 1 1,0 0-1,6 0 1,2 0 163,4 0 0,-3 0-828,-5 0 0,-2 0 0,2 0 0,-5 0-742,-3 0 1,-1 0-1888,-1 0 1,-6 0 2709,-3 0 0,-9-7 0,-4-1 0</inkml:trace>
  <inkml:trace contextRef="#ctx0" brushRef="#br0">20318 17827 8220,'-8'-1'2207,"5"-2"-1502,6-2 1,5-5-1,6 6 1,2-1-105,3-1 0,4 2 1,9-3-1,3 0 876,1 4-1353,8-5 0,2 5 1,6-5-1,0 2 1,0 1-1,-1 0 1,-2 1-298,-3 0 0,-2-2-239,-1 1 1,-9-1 0,-4 3 0,-6-2-3593,-3 2 2960,4 1 1044,-16 2 0,4 7 0,-13 1 0</inkml:trace>
  <inkml:trace contextRef="#ctx0" brushRef="#br0">20517 18069 7937,'0'14'1948,"1"-4"-997,4-1 1,4-6-1,10 2 1,7-3 863,5-2 1,2 0-917,10 0 0,-2-5 1,10-1-1,-2-2 129,-3-3 1,-4 3-894,-4-2 0,-3 6 0,-8-4 0,-4 1-902,-4 4 0,-8 2-3056,-1 1 3823,-7 0 0,3-7 0,-6-1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18128 6383 8510,'0'-28'-281,"0"2"0,2 1 0,1-2 0,3 2 0,0-2 0,2 0 1,-1-1 361,-1-1 1,0 1 0,-3-2 0,2-2-1,-2-1 1,-1 2 0,0 1 0,1 1 648,1 1 0,1 4 0,-5 2 1,0 0 611,0 0-831,0 11 0,0-8 1,-1 11-166,-4 0 1,2 3 0,-5 12-1,0 7-69,0 8 0,0 6 1,-3 5-1,2 7-80,-3 6 1,0 0 0,-2 6 0,1 3-106,4 5 0,-3 0 1,6 6-1,0 1-46,-1-2 0,3 2 224,4-5-508,0 0 0,0-5 0,0-4 0,1-5 0,2-10 0,4-8-792,1-7 1,0-2-515,1-7 597,-3-6 0,-7-2-453,-4-6 1078,4 0 1,-14 0-1,3 0 1,-6 0 0,-1-1 321,-1-4 0,-2 3 0,-7-2 0,1 2 0,-1 2 0,1-5 0,-1 0 0,3-6 0,0 4 0,4-3 0,2 1 0,-4 1 0,5-3 0,3 1 118,5-1 888,5 5 1,3-5 438,3 6 0,3 2-944,11 8 0,2-2 1,1 6-1,4 4-123,1 4 1,2-1-334,4 3 0,0 1 1,1-1-1,1-1-114,3-2 0,-3-2-269,3 0 384,-3-6 1,-1-2 0,-2-6-1,-4-3 1,-4-5 80,-3-6 1,1-10 0,-2 2 0,-7-2-94,-5 1 1,-3 1 154,0-2-3888,0 3 3699,0 7 0,0 13 0,0 2 0</inkml:trace>
  <inkml:trace contextRef="#ctx0" brushRef="#br0">18085 4464 8324,'-7'-38'-261,"2"2"1,3-1 0,1 3-1,-3-1 1,0 3 0,1 2 1011,1 2 0,2 6 0,0 3 0,0 3 1630,0 2-1971,0 6 1,-5 3 0,0 10 0,2 4 0,2 6 0,-1 4 1759,-3 4-1955,4 10 1,-5 1 0,6 7 0,-2 3 0,-1 0 0,-2 0-495,2-1 0,1 6 0,2 3 1,0 2-1,0-1-1305,0 0 0,0-8 566,0 3 1,-4 1-1,-1-3 1,2-5-274,1-7 1,1-10 1290,-4-5 0,-3 3 0,-6 0 0</inkml:trace>
  <inkml:trace contextRef="#ctx0" brushRef="#br0">17986 4222 8402,'20'-57'-53,"3"7"0,7 2 0,1 4 539,2 2 1,12 5-1,-1 4 1,5 5 771,4 4 0,1 5-734,-2 10 0,-6 2 0,-13 9 1,-9 4 71,-7 8 1,-9 7-517,-3 7 0,-5 7 0,-6 3 1,-9 3-805,-7 2 1,-6 1 98,-5 3 1,-4-2 0,-4 2 0,2-3-692,1-1 1,6-5 694,-1 0 1,0-7 0,3 2 0,5-4 620,3-5 0,-4 2 0,4-4 0</inkml:trace>
  <inkml:trace contextRef="#ctx0" brushRef="#br0">18384 4592 8430,'14'0'241,"-4"5"0,-1 1 589,2 2 1,7 1 0,1 6 0,-2-1-381,-1 0 1,3 5 0,0 0-988,-2-2 141,-8 5 0,3-6 0,-8 3 1,-1-3-1,-1-2-1167,-2 0 1,-6-6 1169,-4-3 0,-2-10 1,-1-6 258,3-6 1,-1-1 0,7-5 0,1-3 436,1 0 0,8-3 70,4 1 1,9-1-1,4 1 1,4-1 400,2 1 1,4 4-658,0 1 0,2 7 0,-4 2 0,3 7-878,-3 6 0,-7 4-363,-5 6 837,-10 1 287,-2 23 0,-7-9 0,0 10 0</inkml:trace>
  <inkml:trace contextRef="#ctx0" brushRef="#br0">18811 4919 8558,'9'-2'47,"2"-1"1,3-3 306,4-2 0,2-2 233,-1-4 0,2 0 0,4-2 0,-1-3 551,1-4 1,2 0-943,1 0 1,-6 1 0,-3-4 0,-4 3-45,-6-3 0,2 6-223,-6 1 0,-2 8 0,-8 3 1,-6 2-151,-6 2 0,-1 4 68,-5 5 0,5 3 1,-2 8-1,1 3-143,0 5 1,1-2 231,9 1 0,3 1 0,6 6 0,0 2-254,0 1 0,3-5 0,5-4 0,6 0-519,2-2 1,7 3 293,6-6 1,-1-6-1,7-9 1,-2-2-358,0-2 1,1-6 899,-6-4 0,-1-9 0,-2-6 0,-3-7 0,-1-6 0,3-9 0,-6-5 0,8-10 0,-4-2 0</inkml:trace>
  <inkml:trace contextRef="#ctx0" brushRef="#br0">19578 4066 8028,'0'-36'-339,"5"1"1,1 10 0,1 4 1329,-1 7 0,5 9 1823,-1 0-2131,2 4 1,2 7 0,1 4 0,-1 5 0,0 7 1756,0 7-2458,0 9 0,-1-2 0,-2 7 0,-3 1 0,0 2-48,0 1 0,-5 5 1,2-4-1,-5-1-711,-5 2 0,-4-3-1324,-10 6 1630,-4-6 1,-5 0-1,-2-12 1,-2-5-1,-2-6 204,-3-5 1,1-1-1,-2-12 1,5-2 396,3-1 1,3-9 68,3-2 0,4-8 0,7-2 0,4 1 1968,4 2-1802,3 9 0,4-5 1,4 8-1,7 2 131,4 5 1,9 5-375,-3 6 0,9 1 0,1-1 1,-1 0-366,-2 0 1,3 1-442,0-1 0,5 0 0,-5-1 1,-1-4-1430,-2-4 1,-2 1 918,1-1 1,-1 0 1193,0-5 0,1-7 0,-1-1 0</inkml:trace>
  <inkml:trace contextRef="#ctx0" brushRef="#br0">20062 4592 8506,'0'9'1018,"0"1"1,1 2 512,4 6 0,1-1-722,4 7-992,2 0 0,-8 4 0,3 1 1,0-1-1,-2 0 0,-1-1 1,1-3-1470,-2-5 1,-1-3 1651,-2-2 0,-7 0 0,0 0 0</inkml:trace>
  <inkml:trace contextRef="#ctx0" brushRef="#br0">20147 4222 9504,'9'-28'-690,"1"1"1,1 3 57,2 5 1,1 5 1012,0 5 1,5 2-1,2 7 1,1 3-591,3 7 0,2-1 201,1 10 1,1 4 0,-1-1-1</inkml:trace>
  <inkml:trace contextRef="#ctx0" brushRef="#br0">20389 4521 8502,'-35'14'339,"10"0"0,-2 0 1,6 1 844,9-1 0,4 5-268,8 0 0,1 5 0,6-6 0,5 0-379,6-2 1,7-2-582,-1 0 0,2-1 0,3-4 0,1-4-791,3-3 1,-4-2 160,-1 0 1,0-7 0,-4-2 0,1-6-1092,-1-3 1,-5-6-339,-9-9 2103,2-4 0,-4-12 0,6-1 0</inkml:trace>
  <inkml:trace contextRef="#ctx0" brushRef="#br0">20872 3682 8502,'2'-13'-320,"2"4"1,0 3 1398,5 6 1,-4 8 1520,4 6-2116,1 6 1,4 21 0,-1 7 0,-2 5 0,-3 6 1623,-2 2-2341,5 4 0,-9 6 1,1 0-1,-6 2 0,-9 1-937,-5 2 1,0-2 0,-5-9 0,-1-8-506,1-8 1,-1-11 1674,-6-5 0,1-3 0,-1-1 0</inkml:trace>
  <inkml:trace contextRef="#ctx0" brushRef="#br0">20616 4691 8502,'6'-22'-691,"4"3"0,7 8 1972,2 2 1,13 1-436,1-2-630,7-2 0,4 5 0,2-4 0,3 2 0,1-1 0,2 1 0,-3 1 53,-6 2 0,-4-4-502,-10 6 1,1-6 0,-13 4-404,-4-2 0,-7 5 454,-11-2 0,-2 3 0,-9 2 0,-2 2 540,-1 3 0,-4 3-230,4 6 0,0 5 0,5 1 0,1 1 191,3-1 0,4 4-6,6-5 0,0 5 0,0-5 1,0-2 134,0-1 0,11-2-229,3 0 1,10-6 0,1-3 0,7-7-209,6-7 1,-2-2 52,2-13 1,-6 0 0,1-4-1,-5 0-192,-4-1 1,3-6-360,-3-3 0,-4 2 0,-1 0 0,-2 1-698,2 3 0,-6 2-288,6 2 541,-13 12 1,13-1 931,-9 12 0,2 0 0,3 12 0,-1 1 0</inkml:trace>
  <inkml:trace contextRef="#ctx0" brushRef="#br0">21555 3881 8502,'-8'-58'262,"1"-1"0,7 17 0,0 7 705,0 8 1,5 6 1585,0 7-1979,6 6 0,-3 2 0,6 6 0,0 2 1,2 4-1,3 10 0,3 9 871,0 7 1,5 13-1279,-3 3 0,-4 1 0,-1 4 0,-5 6-349,-4 6 0,1 1 0,-6 2 0,-4 0-640,-4-5 0,-5-5 319,-6-5 1,-7-3 0,-2-6 0,-2-3-293,1-9 0,-1-10 358,6-12 0,4-4 0,7-8 39,2-2 0,8-4-17,7-7-2279,10-5 2694,3 4 0,13-11 0,1 5 0</inkml:trace>
  <inkml:trace contextRef="#ctx0" brushRef="#br0">20218 7577 8444,'-20'15'0,"-4"-1"-181,3 0 1,1-5 0,6-1 0,-1-1-1,1-4 1,0-2 0,1-2 1207,4-4 0,2-8 0,9-7 0,3-1-580,4 1 0,5-7 1,7 0-1,6-6-184,4-3 1,9-2 0,-1-5 0,7-1-212,6-4 0,-21 21 0,0-1 0,2-3 0,0 1 0,2-1 1,1 2-1,3-2 0,0 2-21,3-3 1,1 2 0,3 0 0,1 1-164,5-2 0,1 1 1,0 3-1,3 3 1,2 1-1,2 2 0,2 2 1,1 2 88,2 1 0,1 2 0,4-2 0,2 2-72,4 3 1,0 3 0,-7 1 0,-2 1 0,-3 3 0,-2 1 0,-4 1 0,-2 1-103,-3-1 0,-2 2 0,-5 1 1,-2 2 21,0 0 0,-3 2 0,27 6 1,-8 3-1,-15-1-240,-15 0 1,-10-5 175,-10 1 1,-6-1 0,-8 4-113,-6-4 1,-7 3 212,-2-8 0,-2 1 1,4-7-1,-2-2-5,2-6 0,2-4 124,6-5 1,3 2-1,6-7 1,0-1 421,0-2 0,3-2-374,6 1 0,2 0 1,13 1-1,1 3 152,2 5 1,6 3 83,0 2 0,2 6 1,-3 3-1,1 5 755,-1 5 0,-9 5-732,-4 9 1,-5-2 0,-4 5-1,-5 0-4,-4 0 0,-7 2-400,-4 4 0,-2-5 0,-2-3 1,-1-1-1285,1 0 1,0 0-732,0-5 1209,6 0 942,2-6 0,-1-1 0,-1-7 0</inkml:trace>
  <inkml:trace contextRef="#ctx0" brushRef="#br0">23431 6525 8450,'29'-28'30,"-1"4"0,-1 2 1,-3 0 604,-5 0 1,0 0 927,-5-2-1145,3-3 0,-15 11 1,3-4-1,-4 1 0,-2 0 1100,-4 2-1453,-9 7 0,-9-1 0,-5 6 1,0 2-1,-1 2-8,1 1 0,-5 3 0,-1 5 0,3 7-5,1 6 0,3 3-322,3 4 1,5 5-1,10 2 1,4 0-527,3 0 0,4 4 343,3-1 36,3-3 1,6-2 0,2-8 0,3-3 0,3-3 73,0-6 0,5-5 1,-4-8-1,4-2 232,2-3 0,-6-7 352,1-7 1,-2-11 0,4 0 0,-4-5 646,-2-4 0,4-7-300,-5-2 0,0 7 0,-5 8 1,-1 5 884,-4 4-1500,-3 3 0,-4 17 1,1 8-497,2 14 0,0 7-247,-5 4 1,1 1 0,2 1 0,4 4-1419,1 1 0,-4-4 1273,6 1 915,-7-9 0,10 3 0,-5-5 0</inkml:trace>
  <inkml:trace contextRef="#ctx0" brushRef="#br0">24355 6326 8289,'15'-28'-13,"-1"-1"1,0 3 0,-1 0 112,-4 3 1,-2 4 0,-7-3 0,0 1 509,0 4 1,-7 2-1,-2 6 1,-5 4 8,-5 4 0,1 1-298,-6 0 0,6 6 0,-5 3 0,3 6 56,2 4 1,4 4-354,5 10 1,2-1 0,7 4-1,0 1-285,0-1 0,8-3-737,7 5 714,5-6 1,4 1 0,0-8 0,2-3 0,6-1-390,6-4 1,-2-7 0,2-7 0,0-6-510,-2-7 1,4-4 1181,-7-5 0,0-3 0,-4-7 0,-1-5 0,1-3 0</inkml:trace>
  <inkml:trace contextRef="#ctx0" brushRef="#br0">25109 5488 7857,'-6'-23'-824,"4"3"1730,-3 6 1,4 7 1128,1 7-1434,0 7 0,0 20 0,1 6 0,2 6 1,4 5 1602,1 4-1915,-5 2 1,10 7 0,-6 2 0,1 1 0,-3 3-196,-3 2 1,-2-1 0,0 6 0,-2-2-939,-3 0 1,-3-3-486,-6-13 0,-2-10 1,-1-9-1,-4-4-646,-1-5 1,5-10 1725,-2-9 1,-2-12 0,3-7 0,0-8 248,2-5 0,2-1 0,0-1 0,6-4 0,3-2 0,5 0 0,5 1 0,5 1 478,8 4 0,6 1 0,9-1 1,4 2 794,-1 4 1,10 2-973,-4 7 1,12 0 0,3 0 0,6-1-76,2 1 0,-2 6-361,-6 3 0,-8 4 1,-5 1-1,-7 0-902,-7 0 1,-7 1 338,-13 4 1,-4-2 0,-7 5 0,-6 0 697,-7 0 0,-2-3 0,-7 4 0,5-4 0,-1 5 0,3 1 94,2 1 1,2 4 310,2 3 0,-1-2 1,6 7-1,2 1 1178,2 2 1,2-3-1205,4 0 0,3-1 0,6 6 0,2-2-261,3-4 0,-2-2-6,7-7 1,-5-6 0,4-3 0,1-4 170,-2-1 1,0-12-321,-3-7 0,-8-7 0,4-4 1,-3-1 17,1-2 0,1-7-225,0 2 0,1-3 0,0-3 0,4-2-623,5-1 0,-3 6 0,-3 9 0,-2 7-1555,-2 6 1918,1 9 1,-3 17 503,-2 12 0,-4 12 0,-6 5 0</inkml:trace>
  <inkml:trace contextRef="#ctx0" brushRef="#br0">26019 6326 8295,'20'-20'144,"4"2"1,9-4 0,5 2 415,3 2 1,-3 3-1,-1 0 1,-3 1 619,-2 0 0,-8 4-10,-5 1-1076,-10 6 0,-9-2 1,-9 8-1,-6 4-15,-4 0 1,4-2-270,-4 5 1,1-1 0,1 5-137,-2 1 1,2-1 7,7 0 1,-1 0 0,6 0-1,2 1-324,2-1 0,1 0 409,0 0 0,0 1 1,1-3-1,4-1 10,4-1 0,4-6 151,1 6 11,7-7 1,1 3-1,6-7 1,2-4 0,2-4-1,1-6 1,0-4-274,2-4 1,-3-10 108,5-5 0,-3-3 1,4-4-1,3-4-366,4-7 1,0-8 590,-21 29 0,-1-1 0,0-1 0,-2-2 0,0 2 0,-1 0 0,18-34 0,-5 3 0,-6 14-96,-8 2 1,-1 13-1,-14 6 1,0 4 2243,-3 6-894,-1 2 1,-6 8-12,-4 4 0,2 4-836,-1 10 1,4 4 0,-3 10 0,0 5 284,1 3 1,3 8 160,0 3-682,2 3 0,2 8 1,0 3-1,2 3 1,2 2-1,6 0 1,2 0-1,3-1 0,4 0-166,0-4 0,4-8 0,-2-9 0,-1-5-1128,1-8 0,4-1 175,-1-7-128,-4-3 1,3-11 0,-6 0 0,3 0 1075,3 0 0,0 0 0,6 0 0</inkml:trace>
  <inkml:trace contextRef="#ctx0" brushRef="#br0">15469 8971 8472,'-22'0'-162,"2"-2"0,5-1 1,1-2-1,0 0 1,0 1-1,0-3 239,-1-1 0,6 4 0,3-4 840,4 1 1,0 4 0,13 6-1,5 5-262,6 5 0,2-2 0,3 8 0,5-2-279,2 2 1,-1-3 0,5 5 0,0-2-507,-1 0 1,4 0-250,-3-5 0,-2-6 1,2-4-1,0-4-327,-2-4 1,4-6 0,-7-9-1,-3-5-397,-5-2 1,-1-8-725,-10 1 1827,3 0 0,-2-2 0,7-1 0</inkml:trace>
  <inkml:trace contextRef="#ctx0" brushRef="#br0">15626 10023 8228,'-5'-37'-6,"-1"4"1,-1 1 285,1-1 0,1 10 0,5-1 0,2 7 0,1 2 847,2 1 0,1 6 1,-3 5-1,2 8-741,-2 9 1,3 7 0,1 7 0,-1 2-244,0 3 0,1 3-42,-3 7 0,0 1 1,4 2-1,-2 2-155,-3-3 0,3-2-315,-1-5 0,0 3 0,-5-3 1,1 1-512,4-1 1,-2-3 595,7-6 0,-4-7 1,7-3-1,4-5 15,4-5 1,10-4 143,12-10 1,7-7 0,12-9-1,6 1 56,6-1 0,-34 9 0,1 0 101,3 2 1,2 1 0,-1 0-1,1 1 1,2 2 0,-1 1 0,-2 1-1,-1 0 9,-3 1 0,0 0 0,36-4-1139,-6 3 1008,0 2 0,-14-4 0,-9 6 0,-12-2-26,-6-3 0,-11 4 0,-9-5 102,-14-1 0,-13 4 137,-7-6 0,-4 4 1,-4-3-1,-1 0-39,1 0 1,2 0-50,2-1 1,1-2 0,3 6 0,6 0 83,2-1 293,8 4 1,3-4 0,10 8-288,4 2 1,10 0 125,5 5 0,8 0 0,1 6 0,0-1 213,2 0 0,-7 0 31,1 1-360,-1-1 0,-12 0 0,1 0 1,-6 0-1,-8 1-205,-6-1 1,-6 0-1,-9 0 1,-2 1-994,-2-1 1,-2-5 1062,-4 1 0,-1 5 0,1 8 0</inkml:trace>
  <inkml:trace contextRef="#ctx0" brushRef="#br0">17687 10378 7721,'0'-14'-327,"-4"0"0,-3-1 2436,-1 1-1765,5 6 1,-3 3 0,6 12 0,0 7 0,1 8 0,3 5 0,0 1 768,0 1-1334,3 6 1,-3-4 0,3 6 0,0-3 0,-2-2 0,-1-4-1,1-2-699,-2-3 1,0-5-199,2 1 0,-3-7 606,2-7 0,-2-3 778,-2-17 1,0-2-1,0-11 1,0-2 404,0-4 0,0 4-442,0-3 1,2 3-1,1 2 1,3-1 417,2 1 0,1 6-220,6 3 0,-1 5 1,2 4-1,1 5 278,2 4 1,5 4-689,-5 6 1,4 2 0,-4 13-1,-1 1-92,-3 2 0,0 6-479,-1 1 0,-1-1 0,-2-6 0,-4-2-1482,0-1 2036,4-7 0,-3 10 0,6-5 0</inkml:trace>
  <inkml:trace contextRef="#ctx0" brushRef="#br0">18156 10492 8281,'-7'-14'942,"2"-1"-368,3 7 1,4 2 0,3 8 0,4 2 444,4 6 0,-4 3-284,1 1-846,-1 0 1,5 0-1,1 0 1,-1 1-1,-2-1 1,-1-2-1,-1-1-1873,1-1 1410,2-7 0,1 3 192,0-6 0,-4-1 567,-1-4 1,-6-8 0,2-7-1,-3-2 290,-2-3 0,0-2-502,0-2 0,4 1 1,1 1-1,-2 3-367,-1 5 1,3 4 91,-1 0 302,1 7 0,8 2 0,2 6 0</inkml:trace>
  <inkml:trace contextRef="#ctx0" brushRef="#br0">18583 10506 8279,'0'-14'-106,"0"4"0,2 2 714,2 2 1,3 3 0,4 8 120,-2 4 0,-4 4-234,4 1-681,-5 6 1,2-2-1,-5 4 1,3-2-1,0-2 1,0-2-1,-3-2-1181,-1 0 485,6 0 515,-4-6 1,9-8 544,-6-9 1,1-4-1,-3-3 1,4-1 395,1-2 1,-1-5-332,3 5 1,3 0-1,-6 5 1,3 2 92,-1 2 0,1 2-277,4 3 0,-4 4 0,-3-2 0,0 6 66,-4 6 0,3 9-361,-1 1 0,0 4 1,-5-4-1,0-1-289,0-3 0,-5 0 171,0-1 414,1 0 0,2-4-34,-3-1 0,4-7 0,-4-2 0,5-8 245,5-5 1,3-3-70,6-3 1,0 4 0,2-4-1,1 3 81,2 2 1,0 1-129,-5 3 0,0-1 0,1 7 0,-1 1 155,0 1 1,-4 4-140,-1 2 0,-6 6 0,2 7 1,-5 4-213,-5 1 1,2-5-330,-6 2 0,4-3 0,-3-2 0,0-1-2245,0-4 1989,5 4-314,-3-12 0,7 6 940,4-7 0,3-7 0,6 0 0</inkml:trace>
  <inkml:trace contextRef="#ctx0" brushRef="#br0">19521 9724 8555,'2'-14'108,"1"0"0,3 1 1399,2 3-868,-4 4-177,8 6 1,-4 8 0,5 6 0,-2 10-1,-3 6 1,0 6 0,-2 4 220,0 4 1,1 3-811,-3 1 1,-2 2 0,3 7-1,-4 0-530,-1 0 1,-1-6 100,-4-4 1,3-3-1,-2-3 1,2-3-1342,2-5 1207,-6-9 0,6-10 349,0-9 0,6-10 530,8-4 0,2-9 0,1-2 0,4-1 297,1 1 1,-3-4-42,5 5 0,-5 0 0,3 6 0,-2 4 811,-2 4-1041,-9 4 1,-3 4-1,-6 5 1,-1 8-122,-4 4 1,-4 4-649,-10 4 0,1-3 0,-4 1 0,2-1-1067,2-4 0,2 1 853,2-3 1,6-5 767,4-5 0,8-6 0,6 2 0,9-10 0,4-4 0,4-4 121,2-1 1,-1 0 609,1 0-196,5 0 1,-4 1-1,2 2 1,-5 3-1,-3 2 232,1 2 0,-5-2 0,-1 1 0,-3 2-576,-2 2 1,1 1-205,-1 0 0,0 0 0,-1-2 0,-2-1-451,-2-2 222,-6-6 0,8 3 0,-4-6 0,-1 0-40,0 0 1,-1-1 299,-5 1 1,2 1 0,1 2 0,3 4 519,2 0-342,-5 2 1,5 12-1,-5 4 1,2 6 218,-2 7 0,-1-2-124,-2 2-191,0-1 1,0 4 0,0-3 0,0-5 0,-2-3-477,-3-2 1,2 0 0,-6-1 23,-2-4 1,3-4 382,-2-10 0,7-4 0,-2-9 0,4-2 77,1-2 1,5-2 229,-1-4-401,14-1 1,-7-4 0,12 0-1,3 3 1,1 3-1787,1 3 1302,7 7 1,-4-4 0,6 9-1,-3 2 547,-2 6 0,4-4 0,1 0 0</inkml:trace>
  <inkml:trace contextRef="#ctx0" brushRef="#br0">21043 10207 8432,'0'-9'646,"0"-1"288,0-1 0,0 8 1,0 6-1,0 10-809,0 3 0,0 4 0,0 1 0,0-1-910,0 1 639,6-2 0,2-5 0,6 0 1,0-1-1,1-4 0,-1-4 1,2-3-1081,3-2 1,-4-7 1187,4-2 0,2-10 1,-2-5-1,-2-3 621,-1-1 0,-2 0-449,0-1 0,1 1 1,-1 1-1,0 5 33,0 8 0,-4 6-422,-1 8 1,5 0-1,5 3 1,0 5-783,2 6 0,-4 10 646,7-1 0,-7 4 1,2 2-1,-3-3 391,-2-2 0,1 1 0,-1-6-164,0 0-79,-6-11 693,5-8 1,-10-9 0,6-10 0,2-5 0,3-3 649,5-1 0,-1-2 0,5-3 0,4-5-210,5-3 1,0-10-794,5-6 1,1-3 0,-16 25 0,-1-1 0,1-3 0,-1-1-290,0-3 0,0-1 1,4-5-1,-1-3 114,3-4 0,-2-2 0,-2 3 0,-1 0 1,-2 0-1,-1 1 0,-2 6 0,-2 3 25,-3 4 0,-2 3 1,1-24 258,-6 19 1,-10 20 0,-5 13-1,-2 9 165,-2 5 1,-1 11-325,1 8 1,5 7 0,1 7-1,1 9 152,4 7 1,3 4-288,5 14 1,-3 3-1,0-32 1,0 0 0,-1-1-1,0 0-551,-1 40 1,-1-38 0,-1 1 106,-2 3 0,-2 0 0,2 0 0,-3-2 0,-3 0 0,-2-1 0,1-4 0,0 0-914,-11 31 1,-2-6 1217,-4-8 0,6-19 0,1-10 0,2-10 707,0-9 1,5-4-500,4-10 0,7-8 0,-1-7 1,2-2 115,2-4 0,2 0 200,2-3 1,4 7 0,8 3 0,1 3 1743,2 2 1,7 0-1399,-3 0 0,4 6 1,2 1-1,1 3 107,3-1 1,-2 0-989,7 5 0,-6 0 1,1 2-1,-3 1-950,-1 2 1,-6 4-883,1-4 2071,-13 6 0,8-3 0,-11 6 0</inkml:trace>
  <inkml:trace contextRef="#ctx0" brushRef="#br0">23445 9752 8399,'15'-22'235,"-3"-3"1,-1 6 0,-6 3 0,-8 5 0,-13 10 563,-8 9 1,-10 3 0,-4 12 0,-3 3-768,-2 0 1,2 4 0,3 2 0,5 1 0,5 0 0,4-1-531,5-4 1,9 4 0,7-10-1,8 0-262,9-3 1,11-5 265,9-4 438,5-4 1,-4-6 0,4 0-1,-2-1 1,-4-3 81,-6 0 726,-5-1 0,-11 7 1487,-6 2-2037,-7 4 1,-20 6 0,-5 1 0,-6-1 0,-2 0-345,0 0 1,2 1-1,6-1 1,2 0-1036,1 0 0,12-1 395,-2-4 1,10-2 781,4-7 0,13 0 0,9 0 0</inkml:trace>
  <inkml:trace contextRef="#ctx0" brushRef="#br0">23716 10065 8329,'-15'-8'455,"1"4"1,0 4 52,0 4 0,-2 4 841,-3 6-1150,-3 1 0,-2 4 0,2 1 1,0 1-1,1 1-390,1 0 1,3-9 0,7 1-1283,5-2 1173,4-5 0,4-1 0,5-8 0,8-2-133,4-6 0,-1-2 333,5-3 1,-2 1 0,2 2-1,-4 0 157,1 3 0,-6 1 242,4-1 0,-3 2 1,-2 7-1,1 0-32,-1 0 0,0 0-422,0 0 0,1 5 0,-1 1 1,0 2-267,0 3 0,0-3 271,1 2 1,4-7 0,0 2 0,-2-4-95,-1-1 0,3-1 384,0-4 1,1-3-1,-2-6 1,-1-2 348,-4-3 1,1 3-244,-5-3 0,-1 3 0,0 2 0,0 0 436,0 0-568,-5 6 1,5 2 0,-5 7-190,2 4 0,1 3-217,-1 6 1,-4 5 0,6 0-1,-3-2-266,1-1 0,2-6 284,-3-1 0,-1-1 1,7 1-21,1-4 0,-3-3 219,1-2 0,-1-2 0,3-3 0,-1-4 161,1-4 0,1-6 50,3 0 0,-1-1 0,0 1 0,0-3-17,1 0 1,4-4-188,-1 7 1,1 0 0,-4 5 0,-1 2-215,0 2 0,0-1 2,1 6 0,-1 1 0,0 2 280,0-3 0,-4 4 0,-1-4 0,-6 2 0,2-2 0,-3-4 0,-2-4-11,0-1 0,0 0 1,0-1-1,0 1 875,0 0 1217,0 0-1236,0-1 1,1 15-435,4 10 1,-2 9 0,5 11-1,0 5 209,0 7 0,-3 7-427,4 8 1,-6 0 0,3 1-1,-1 4 19,0 4 1,0 9-459,-5 0 1,-2 1-1,-1-6 1,-3-5-1386,-2-9 1,5-7-88,-2-11 1,-1-9 1717,1-10 0,-2-18 0,3-10 0,-4-16 0,-6-12 0</inkml:trace>
  <inkml:trace contextRef="#ctx0" brushRef="#br0">24711 9923 8329,'24'-36'-142,"-2"4"0,0 8-611,0 10 1,-3 6 1172,5 8 1,-5 0-1,3 2 1,-2 3 849,-2 4 0,-4 10-759,-5 5 0,-2 3 1,-9 1-1,-4 0-18,-9 1 1,-5 4-799,-9 0 0,-5 0 0,-3-4 0,-1-1-980,1 1 0,0-6 1032,-1 1 0,4-8 253,5-2 0,1-6 0,-1-8 0</inkml:trace>
  <inkml:trace contextRef="#ctx0" brushRef="#br0">25280 9425 8421,'-2'-14'1032,"-3"0"-407,-3 6 0,-6 10 451,0 12-931,0 6 1,-1 15 0,1 3-1,0 5 1,1 3-112,4 1 0,-4 2 1,5-2-1,1 4-775,2-1 0,3-2 463,2-10 1,2-4-1,3-7 1,6-3-398,6-5 1,0-10 535,7-4 1,0-8 0,4-3 0,-1-4 310,-3-6 1,3-2-87,-4-6 1,-1-5 0,0 3 0,-3-6 563,-6 0 1,0 2-241,-9 2 0,1 4 0,-5 2 148,0 2 1,-1 7-415,-4 8 0,-3 4 1,-5 4-1,4 6 39,4 10 1,4 6-368,1 4 1,0-1 0,3 1 0,5-1-1045,6 1 0,10-7 338,-1-3 464,4 3 0,2-13 1,1 1-1,1-7 1,1-5 425,-5-2 0,-1-4 0,-7-8 0,-3-3 0,-5-5 0,0-3-187,-6-1 0,5 0 1,-6-1-1,1-1 648,1-3 0,4 3-282,9-3 0,4-2 1,12 3-1,6 6-90,5 5 0,9 7-199,2 4 1,5 4 0,4 8 0,-6 4 110,-6 8 1,-11 7 124,-10 7 1,-6 5-1,-8 2 1,-10 0 554,-6 0 0,-11-2-447,-6-5 1,-6 1 0,-10-3 0,-4-2-115,-4-5 1,2-3-547,-2-2 0,7-1 0,-1-2 426,7-2 0,4 1 0,7 4 0</inkml:trace>
  <inkml:trace contextRef="#ctx0" brushRef="#br0">27114 9824 8496,'-15'-7'367,"1"6"1,-2-4 0,-1 3 668,-2 2 1,-5 0 0,5 2-778,2 3 0,3 3-259,4 6 0,4 6 0,6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17502 10321 8518,'-14'0'-427,"5"0"0,-1 0 1,-1-1-1,-1-4 587,-3-5 0,7 2 1,2-1-1,1-2 205,1-2 1,-1-1-184,5 0 1,-2 4 0,-1 1 219,-2-2 0,1 3 605,4-2-540,0 1-17,0-5 1,0 4-1,1 1 490,4-2 0,3 3-109,6-2-736,0 7 0,-4 3 1,-2 11-1,-2 5 216,-3 3 1,0 6-264,2-1 0,-3 8 0,1 2 0,-5 3-66,-2 2 0,-6 1 10,5-2 1,-6 3-1,2-5 1,-2 0 23,1-3 0,-2-3-9,2-1 0,2-7 1,0-3-1,2-3 107,3-2-393,1 0-30,2-6 243,0-2 0,2-6 35,3 0 58,-4 0 1,12 0 0,-4 0 0,4 0 6,1 0 1,2-1 64,3-4 1,3 3-1,8-4 1,2 1 85,1 1 0,6-6-156,-1 5 0,5-6 1,3 4-1,3-3 11,1 1 0,2 1-30,5-2 1,-1-1 0,-3 6-1,1 1 28,4-3 0,1 6-60,7-4 0,-4-1 1,6 1-1,4 2 7,7 1 0,-37 2 1,0-1-6,1-2 1,-1 1 0,2 1-1,-1 0 1,1-1 0,1 0-1,0 0 1,1 0 50,1 0 1,0 0-1,-1 1 1,1 0 5,0-1 1,1-1-1,-2 2 1,-1 1-1,-2 0 1,0 0-1,0 0 1,0 0 51,3 0 0,-2 0 0,37 0-1640,0 0 1559,-1 0 0,-6 1 0,-34 1 0,1 0 1,-1 0-1,1 0 0,38 1-58,-4-1 0,0-2 0,-1 0 0,3 0-317,2 0 1,-6 0 236,-2 0 0,-1 0 0,-7 0 0,0 0 5,0 0 1,-3 0 0,-6 0 0,-2 0 26,2 0 0,-4 0 140,2 0 1,-6 0-1,0 0 1,-5 0 47,-3 0 0,-5-2 20,5-2 1,-11-3-1,1-4 1,-2 2 999,-4-2 1,3-3-1062,-6-5 1,5 1 0,-5-5 0,-2-4 217,-1-5 0,-2 1-294,0-7 0,-4 0 0,-2-5 0,-2 2 94,-3 3 1,3 2 69,-1 3 1,0 3-1,-4-2 1,3 5 223,0 3 0,6 2-212,-5-1-149,6 2 1,-8 7-1,6 0 1,1-1-69,-2 1 1,-2 5 13,-6-1 0,0 6-272,0-6 1,-2 7-1321,-2-2 938,2 4 0,-4 2 0,6 4-1227,0 4 1,6 4-449,4 1 2383,9 7 0,-4 1 0,6 6 0</inkml:trace>
  <inkml:trace contextRef="#ctx0" brushRef="#br0">12299 9482 19578,'-21'-14'-612,"4"0"0,-7 0 1,-1-1-1,-2 1 1,0 0-1,2 1 0,1 2 490,-1 2 0,-2 1 0,-1-1 0,-1 2 0,1 2 0,-2-1-541,-3-2 732,3 5 1,-5-10 0,6 4 0,1-4 0,0-1 0,-1 0-1,2 0 417,4-1 0,7 8 0,8 3 367,2 8 0,7 7-779,9 12 0,9 9 0,3 15 0,3 5 8,3 4 1,-2 1 0,8-2-1,1-1 268,3-2 0,6-2-98,8 2 0,2-6 0,12-13 0,4-11 188,4-9 0,-31-15 0,1-4-246,5-4 1,2-3 0,1-6 0,1-2 0,4-5-1,0-2 1,0-2 0,0-1 91,0-4 1,0-1 0,3-3 0,1 0-490,3-3 1,0-1 0,-1 3-1,1 1 1,0 1 0,0 2 0,-4 2-1,0 3 125,-2 4 0,-1 2 1,-2 1-1,-1 4-1519,-4 6 0,0 4 1597,-8 0 0,-1 3 0,27 7 0,-6 0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11830 8686 12165,'-29'-14'-259,"1"1"0,-1 2 0,1 3 0,1 2 0,2 3 0,3 1 0,1 2 256,4 0 0,-4 0 1,2 2-1,2 1 1,1 2 383,2-2 1,0-1-70,-1-2 0,7-2-405,4-3 1,4 4 0,6-4 0,7 3 253,4 2 1,13-1-72,-1-4 1,10 3-1,4-2 1,7 2 7,6 2 0,5 0 57,1 0-131,-1-6 1,3 4 0,2-4 0,5 1 0,3-1-4,2-2 0,-35 6 0,0-1 0,0-1 0,0 0 0,3 0 0,-1 0 3,2 0 1,0 1 0,3 1-1,-1 0 1,-2 0 0,0 0-1,0 0 1,0 0-158,1 0 1,0 0 0,0 1 0,1 0 140,2-1 0,2-1 1,0 2-1,2 1 1,-1 0-1,0 0 1,-1 0-1,1 0 3,-2 0 0,1 0 0,1 0 0,2 0-2,0 0 0,1 0 0,2 0 1,1 0-1,-1-1 0,0 0 1,-3 0-1,1-1 12,-2 0 0,1-1 0,0 0 1,0 0-47,2 0 1,1 1 26,3 2 0,0-1 0,-3-3 1,0 0-1,1 2 0,-1 1 1,-1-2-1,-1 1 0,0 0 1,1 1-8,0 0 0,0 0 0,0 1 0,0 0 0,-1 0 0,1 0 0,-3 0 0,1 0 3,-1 0 0,0 0 1,2 0-1,0 0 5,0 0 0,-1 0 0,-1 0 0,0 0 0,0 0 0,0 0 1,0 0-1,0 0 4,1 0 1,1 0-1,-1 0 1,1 0 0,1 0-1,0 0 1,2 0-1,-1 0 5,1 0 0,0 0 0,-1 0 0,1 0-11,-1 0 1,0 0 0,3 0 0,1-1 0,2-1 0,-1 0-1,2 0 1,-1 0-1,-2 0 1,-1 1 0,2-2-1,-1-1 1,1 2 1,0 0 0,1-3 0,2 0 0,-1 2 0,1 1 0,0 1 0,0-1 3,-2 1 0,0 1 1,-1-1-1,1 2-2,1-2 1,0 2 0,1-1-1,-1 1 1,1 0 0,0 1-1,0 1 1,-1 1-1,0-1 0,-1 2 1,-3-2-1,0 1 12,1 1 1,1 0 0,0 1 0,-1-1 0,3-2-1,-1 0 1,-1 0 0,-1 1 31,-2-1 1,0 0 0,0 2 0,-1-1-38,1-1 1,1-1-1,2 1 1,1 0-1,3-1 1,2 0-1,1 0 1,-1 0 2,0 0 1,-1-1 0,-1 0 0,0 0-8,1-1 1,-1 0-7,2 0 1,0 0-1,5-1 1,1 0-1,-1 0 1,-1-1 0,-1-1-1,0 0 1,-1 0-1,-1 0 1,0-1 0,0 1-1,-1 1 1,1 1 22,0 0 0,0 1 0,-6 0 0,0 0-3,1 0 0,0 0 0,-2 0 1,-1 0-1,2 0 0,-1 1 0,0 1 1,1 1 30,1 1 1,1 1 0,-1-1 0,0 0-15,3 1 1,-1 0 0,0-1 0,-1 1 0,1 2 0,-1-1 0,2 0 0,1-1 8,0 0 0,-1-1 0,-4 0 0,-1 0 1,0 2-1,-1-1 0,-2 0 0,-1-2 49,-1 0 0,0 1 1,2 0-1,1 1-69,-1-2 1,0-1 0,-2 1 0,-2 0 0,-2-1 0,-2-1 0,0 2 0,0 1-6,-1 0 0,-1 0 1,-2-2-1,-1 0-34,0 3 1,-2 0-1,-3-3 1,-1 0-1,34 6 1,-4-1 22,-4-4 1,-4 3-36,4-1 0,-6 4 0,0-2 0,-5-1-30,-3 0 0,-6 1 30,2-3 0,-10-2 1,-5 3-1,-5-4-46,-4-1 0,-4 5-176,-5 0 0,-1 1 0,0-3-163,0 2 1,-6 6 0,-3-1 0,-4 2 408,-1 2 0,7 7 0,1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3797 6625 13678,'-41'-2'-261,"1"-2"1,4-4-1,1 0 1,5 3 246,5 3 1,-2 2 0,1 0-1,-4 0 1,-3 0 0,3 0 150,5 0 1,0 0-1,6-1 1,1-2 178,3-2 1,8 0-526,7 5 1,8 0 290,11 0-83,10 0 1,13 0 0,12 0-1,8 0 1,7 0-328,5 0 277,-33 0 0,0 0 0,37-1 1,-37-1-1,0 0 0,0-1 1,0 0-1,2 0 0,-1 0-335,3 0 0,-1 0 365,1-3 0,0 0 0,34-1 0,-5-8 0,-6 1 0,-9 0 65,-10 0 115,-8-1 0,-27 1 1,-11 0-1,-14 1 96,-11 4 1,-11 3 0,-5 6 0,-5 0 157,-4 0 1,2 0-67,-2 0-268,3 0 0,6 6 1,3 3-1,2 4 1,5 1-42,1 0 0,5 1 1,12-1-1,5 0-303,4 0 0,1 5-680,0 0 748,12 0 0,4-6 0,13-2 1,-1-2-1,1 2 0,-1 0 188,0-1 0,1 3 0,-1-6 1</inkml:trace>
  <inkml:trace contextRef="#ctx0" brushRef="#br0">3569 7776 14531,'-41'-23'-328,"5"1"1,9 1 0,9 4 0,9 1 408,3 2 0,2 1 351,9 4 0,8-3 0,7 8 0,4-1 432,6-1-837,5 4 1,9-6 0,3 5 0,6-3 0,3-1 0,8 1 0,7 1-6,8-1 1,-36 5-1,1-1-63,3-3 1,0 0-39,-3 4 0,1-1 1,7-3-1,0-1 1,-4 3-1,-1 1 1,1 0-1,0 0 1,1-1-1,-1 1-59,0 0 0,-2-1 135,-4-2 1,-1-1 0,36 0 0,-19-5 0,-9 3 0,-11 0-540,-6 0 494,-16 5 1,-4-5 0,-13 5 0,-4-3 0,-6-1-1,-6-1 1,-9 0 138,-5-3 0,-6 5-37,-5 1 0,-1-1 0,0 1 0,2 1 277,3-3 1,5 6-152,10-4 1,2 3-1,7 1-124,0-4 1,9 3 2,10-2 1,9 2 0,16 4-1,5 2-20,7 6 1,3-2-50,7 1 1,-7 2-1,3 7 1,-5 1-411,-6-2 1,-10 4 0,-13-2 0,-1 1 0,-10-1 1,-4 5-232,-7 3 1,-11-4 677,-5 1 0,-15 6 0,-6 6 0</inkml:trace>
  <inkml:trace contextRef="#ctx0" brushRef="#br0">14986 7975 16625,'-60'8'83,"0"-1"0,-1 0 1,0 0-1</inkml:trace>
  <inkml:trace contextRef="#ctx0" brushRef="#br0">6470 9369 12126,'-15'-8'-552,"6"-3"0,-1 4 0,-1-1-305,-1-3 633,-3 5 289,8-7 0,-1 12 584,3-4-555,3 4 0,-6 1 570,4 0-165,2 0-159,-4 0 1,7 0-181,4 0 1,3 0 0,6 0 0,0 0 54,1 0 0,4 0-71,0 0 1,6 0 0,-1 0 0,2 0-29,3 0 1,-1-5-52,1 0 0,1 0 0,1 5 1,4 0-75,1 0 1,2 0 46,5 0 0,0 0 0,1 0 1,3 0 18,5 0 1,-1-4-11,1-1 0,3-1 0,4 2 0,-5 0 33,-4 0 1,-1-2-49,-2 1 1,-2 1 0,2 4 0,-3 0-26,-1 0 1,0 0-24,-1 0 0,1 0 0,0 0 0,-1 0 17,1 0 1,0 0 18,-1 0 0,6 0 0,-1 0 0,0 0 16,2 0 1,2 0-11,6 0 0,0 0 1,-1 0-1,3 0 10,3 0 1,-2 0-21,6 0 1,-1 0 0,1-2-1,-4-1 15,-4-2 1,4 0-21,-1 5 0,-1 0 0,-6 0 0,-3 0-16,-2 0 1,3 0 12,-5 0 0,5 2 1,-4 1-1,-1 2-4,2-2 0,-3 0 3,6 2 1,-6-3 0,1 2 0,-1-2 4,1-2 0,-1 0-1,6 0 0,-1 0 0,3 0 1,-2 0-17,1 0 1,3 0-9,1 0 1,-1 0-1,1 0 1,0 0 18,0 0 1,1 0-2,4 0 0,-3 0 0,2 0 0,-2-2 31,-3-2 0,1 2-11,0-3 1,-1 4 0,-3 1 0,-2 0 40,-2 0 0,6 1-45,2 4 0,-5-3 1,5 2-1,-2-1-4,1 2 1,2-3-8,4 3 1,-4-4-1,4-1 1,-2 0 24,1 0 0,-1 0-2,7 0 0,-7 0 1,3 0-1,-2 0 27,1 0 1,1 0-24,-1 0 1,-4 0-1,4 0 1,-4 0-18,-1 0 0,5 0 0,-1 0 1,1 0-1,-5 0 1,0 0-33,0 0 0,1 0 12,4 0 1,-9 5-1,6 0 1,-1-2-31,2-2 1,4-1 32,-3 0 0,-2 0 0,2 0 1,-2 0 25,-2 0 1,1 0-7,4 0 0,-4 0 0,5 0 0,-1 0-8,0 0 1,1 0-16,-2 0 0,-2 0 0,4 0 0,-1 0-5,-1 0 1,2 0-2,-1 0 0,-8 0 1,3 0-1,-2 0-1,0 0 1,2 5 15,0 0 0,0 1 1,-2-3-1,-1 2 173,-2-2 1,2 0-167,7 2 1,-7-3 0,3 4 0,-2-1-17,0-1 1,7 3-11,0-2 0,-6-2 0,-2 5 0,3-2 8,3-3 0,2 3-15,-5-1 0,-2 5 1,-1-6-1,-2 1-14,1 1 1,3-4 36,1 3 1,-5 1-1,-2-1 1,-1-2 16,-3-2 0,3-1-10,-2 0 0,2 5 1,-3 0-1,2-2 14,-3-1 0,3-1-20,-6 4 0,4-3 1,-8 2-1,2-2 15,-2-2 0,6 0 2,-6 0 0,1 0 0,-7 0 0,3 0 56,1 0 0,-3 0-36,5 0 0,-6 0 0,2 0 0,0 0 72,-1 0 0,5 0-87,-5 0 0,-2 0 1,-5 0-1,-3 0 59,3 0 0,-6-5-78,-1 0 0,-3 1 1,-2 4-1,0 0-8,1 0 0,-6 0-16,1 0 0,-6 0-2,6 0 1,-7-2-33,2-3 1,-4 2 0,-1-6-282,0-2 0,0 3 167,0-2 0,0-1 1,0-6-1,0-2-249,0 2 1,-5-6 243,1 0 0,-1 1 0,3 0 1,-1-1-146,-1 1 1,-3 0 168,2-2 1,2-1 0,-5 5 0,1-2-72,-1-4 1,3 4 155,-5-2 1,6 2 0,-4-3 0,1 1 68,4-1 1,2-2-42,1-1 0,0-1 0,0 1 1,1 1-50,4 3 0,-3-2 66,2 2 0,-1 2 0,1 0 0,0 1 11,0 4 1,-3 1-23,-1 2 1,0 0 4,0-1-22,0 7 0,-1-3-17,-4 7 238,3-1-203,-4 5 228,6 0 1,-6 0 3,-4 0 0,-3 0-68,-1 0 1,0 0 0,0 0 0,0 0 161,-1 0 1,-4-2-175,0-2 0,-4 2 1,2-3-1,-1 2 32,-3-2 0,-4 2-148,-4-6 1,3 6-1,-5-4 1,1 2 82,-4 1 0,-5-3-106,-4 3 0,3 1 0,-5-5 0,0 1-42,-4 4 1,3-3 5,-2 1 0,4 0 1,-2 5-1,-2-1-73,-4-4 0,7 3 108,-7-2 1,2 1 0,-1-1-1,-1-2-4,-1-2 0,8 5 14,-7-2 1,3 2 0,0 0 0,1-2-12,-2 2 0,5 1 10,1 2 1,4-1 0,0-2-1,-2-2 24,-1 2 1,-5 1-17,4 2 0,-1 0 1,4 0-1,-4 0 18,-2 0 0,5 0-22,-1 0 0,-1 0 0,4 2 0,2 1-35,-4 2 0,9-1 22,-1-4 1,2 0 0,3 0 0,1 0-32,2 0 1,2 0 33,-1 0 1,6-1-1,-1-2 1,-3-2 0,-4 2 1,1 0 0,-4-2 1,3 3 0,-2-4 0,-4 1 12,1 1 1,-5-1 4,3 5 1,-3 0 0,-2 0-1,1 0 15,-1 0 1,0 0-43,1 0 0,-4 0 0,0 0 0,2 0-83,-2 0 1,5 0 61,3 0 0,0 5 0,-5-1 0,1-1 22,-1-1 1,0-2 20,1 0 0,-1 0 0,1 0 0,-1 0 69,0 0 0,1 0-71,-1 0 1,0-2 0,-1-1-1,-2-1 24,-1 0 1,-1 3-17,6 1 1,-1 0 0,-1 0 0,-2 0 4,-1 0 0,1 0-15,8 0 1,-3 0 0,1 0-1,-2 0-11,-1 0 1,-3 0 6,8 0 1,2 0 0,-2 0 0,-1 0-5,-2 0 1,3 1-15,0 4 1,0-3 0,-5 2 0,0-2-69,1-2 1,-6 0 65,1 0 0,-2 0 0,2 0 0,-5 0 15,-4 0 0,-1 0 8,1 0 1,3 0-1,1 0 1,-1 0 21,-3 0 0,6 0-17,2 0 1,-1 5-1,0 0 1,0-1 10,0 3 0,2-4-34,4 6 0,1-6 0,-1 4 0,0-3-11,1 1 1,4 0 26,0-5 0,0 5 0,-5-1 1,-1 0 15,-3-3 0,7 4-2,-2 0 1,2-1 0,-3-4 0,1 0 20,-1 0 0,5 2-31,0 3 1,5-4 0,-3 4-1,1-3-12,3-2 0,-2 0 16,1 0 1,-7 0 0,2 0 0,-5 0 41,-4 0 0,1 0-24,-6 0 1,5 0-1,-5 1 1,-1 2 14,3 2 1,-4 1-39,7-1 1,-2-3 0,3 4 0,-1-1-19,1-1 1,0 3 19,-1-2 0,1-4 1,-5 5-1,2-1 1,3 0 1,2 0 0,2-5 1,-7 4 0,-2 1-1,-1-2 38,0-1 0,4-1-40,-4 4 0,0-3 1,-3 4-1,3-1-41,4 0 1,-1 1 33,2-1 0,-2-2 0,2 5 0,-4-2-19,0-3 1,1 3 23,3-1 1,1 5 0,-5-6-1,2 1 48,3 1 1,1-4-36,-3 3 1,4 1 0,-3-1-1,2 0 17,3 1 1,-1-5-19,0 4 0,1-2 0,1 1 0,1 0-27,2-1 1,7-1-21,-3-2 0,0 0 1,1 2-1,1 1-18,2 1 0,1 1 33,1-5 0,-5 0 1,-2 2-1,0 1 3,1 2 1,0-1 24,6-4 1,-2 5-1,-2 0 1,1-2 28,4-1 0,0 2-26,8 1 0,-1 0 0,2-4 0,-1 3-28,2 0 6,1 1 0,0-5 1,-1 0-1,-2 0-40,2 0 0,1 0 43,2 0 0,-2 0 0,-3 0 0,-3 0 70,0 0 1,-4-5-37,7 1 0,-6-1 1,3 3-1,0-1 14,3-2 1,3 1-53,2 4 0,-5-5 1,0 0 14,2 2 1,1 1 30,2 2 1,4-4 0,1-1-50,-2 2 0,-1 3 10,3 5 1,-4 2 0,5 8-141,1-1 1,-4 2 92,6 3 1,-5-4 0,6 4-1,0-3-161,3-2 1,1 5 111,0 0 0,0 0 0,0-3 0,0 1-46,0 2 1,0 0 89,0-4 0,0 4 0,0 1 0,1 1 75,4-1 0,3 4-82,6-5 1,5 6 0,2-3 0,2 2-32,7 0 0,-1-5 109,4 4 0,-3-5 0,-3-1 0,-3-4 237,-5-4-30,-4-6 0,-8 2-8,-7-10 1,-13-1-383,-11-4 0,-2-1 1,-1 7 277,3 0 1,-3 3-1,5 1 1</inkml:trace>
  <inkml:trace contextRef="#ctx0" brushRef="#br0">16024 9354 8406,'0'-14'-184,"0"0"0,0 0 0,0 0 0,0-1 460,0 1 1,-5 5 0,0-1 0,1 1 0,-1-1 107,0 1 0,0 4 0,5-4 0,0-3 490,0 0-700,0-2 1,0 4-1,0 1 1,0-4-1,0-3 1,0-3-1,0 2 562,0 1 1,0 2-486,0 0 0,2-1 1,1 1-1,2 0 124,-2 0 0,-1 4-207,-2 1 0,-7 6-142,-2-2 1,1 10 0,-2 6 0,-1 6-25,-1 7 0,-2 4-32,-1 5 0,1 5 1,1 10-1,2 4 65,2 3 0,6 2-80,-2 0 0,3 8 0,2 6 1,0 6-55,0 2 1,5-2 52,0-5 0,11-1 0,-2 1 0,2 1-76,0-2 0,4-5 84,4-13 1,4-5-1,5-6 1,5-3 3,3-1 0,10-8 123,6-2-121,12 1 1,-30-19 0,1-1 0,4 2 0,1-2-1,2-2 1,1-1 0,3-1 0,2-2 33,2-1 1,0-1 0,3 0 0,0 0 0,-1-2 0,1 0 0,-1-1 0,0-1-267,-3-1 0,-1-1 1,-2-1-1,-1-1 211,-2 0 1,-1 0-1,-3-1 1,-1 0-1,33-8 1,-7-1-340,-9 0 0,-12 9 0,-6-7 0,-7 3-183,-5-1 0,-9 4 80,-7-1 0,-1 6 0,-9-6 38,-1-1 1,-7-2 28,-6-1 492,-2 0 0,-7 0 0,-2-1 0,1 3 0,-1 1 713,4 1-90,1 1 0,6-1 0,2 1-116,2-2 0,9 0 1,10 1-1,6 6 102,3 2 1,3 4-434,8 2 0,-1 6 0,4 7 0,1 4 273,-1 1 0,-11 1 26,-1 6-430,-7-1 1,-9 2 0,-3 4-1,-7 3 1,-7 4-240,-10 2 1,-11-5-1,-5-3 1,1-4-798,-1-4 0,2-5-91,4-3 1,7-1 0,3-14-1500,3 0 2517,2-3 0,0-7 0,0-2 0</inkml:trace>
  <inkml:trace contextRef="#ctx0" brushRef="#br0">18683 9880 8402,'0'-28'358,"0"0"1,0 1-1,0 1 1,0 4-1,0 2 3311,0 2-3270,0 9 0,1 3 0,2 7 0,4 5 1,-1 9-1,2 8 0,-2 9 0,2 6 1,0 3 1,-5 8 0,3 5 0,-1 4-1138,0 4 1,0 1 0,-4-3-1,2 3-608,2 2 0,0 1-294,-5 5 1127,0-6 1,0-3-1,0-10 1,0-5-1,-2-6 512,-2-8 0,-11 1 0,-7-12 0</inkml:trace>
  <inkml:trace contextRef="#ctx0" brushRef="#br0">18512 10563 8402,'0'-24'0,"0"0"0,0 1 267,0 1 1,8-4 935,6 7-853,0 0 1,18 5-1,-1-2 1,7-1-1,8-2 1369,3 2-1481,3 1 1,10 2 0,-2-1 0,-5 3-1,-7 1 1,-9 3 0,-6 2-570,-3 2 1,-12 3-617,-4 1 0,-9 6 0,-1 4 947,-2 2 0,-2 2 0,0 1 0</inkml:trace>
  <inkml:trace contextRef="#ctx0" brushRef="#br0">19152 10421 8402,'14'14'116,"0"-5"1,-1 1 0,-1 2 666,3 6 0,-9-2 738,8 3-1290,-9 3 1,6-5 0,-6 5 0,-2 0 0,-2-1 526,-1-1-850,-6-1 0,0-4 1,-5-1-1,1-2 0,-1-2 125,-1-5 0,-1-5 0,2-7 0,3-7 72,2-8 0,-4-5-117,5-1 0,1-7 0,4-3 0,1-5-13,4-4 0,3 3 0,8-4 1,3 6-382,4 4 1,9-2-27,1 7 0,7 6 0,-4 10 0,2 6-1218,0 6 1,-5 5 703,5 5 946,-13 3 0,8 12 0,-11 2 0</inkml:trace>
  <inkml:trace contextRef="#ctx0" brushRef="#br0">19621 10463 8676,'-6'-14'685,"2"0"544,-5 0 0,-1-1 0,-4 3 2305,0 2-3152,0 4 1,0 8-1,1 2 1,2 6-519,1 2 1,7 9-167,-1 3 0,2-2 0,2 1 0,0 3-481,0 1 1,0-5 742,0-3-468,0 3 1,6-8-1,2 2 1,2-7 0,-1-2 191,2-4 0,2-3 1,1-5-1,0-4 779,0-4 0,1-3-89,-1-3 0,-1 3 1,-2-3-1,-2 4-194,2 0 0,2 6 0,1 1 0,0 2-666,0 3 0,2-4 185,3 2 0,-3 1 1,5 5-1,-1 2-1443,4 2 0,-2 5 1269,2-6 1,-7 6 0,3-5 0,-1-2 474,0-2 0,-4-2 0,-6-4-105,-6-3 0,8-6 1,-6-2-1,-2-1 0,-1-4 206,-2-1 1,-2 5 0,-1-4 0,-3 2 942,-2 0 1,5 5 1373,-2 5 0,5 5-1306,5 0 0,3 8-438,6 6-622,0 9 1,2-2 0,1 5 0,2 0-1,0 1-505,2 2 0,-6 0 1,4 0-1,-3-2-1867,-2-3 1,-6 4 2319,-3-5 0,3 0 0,0-5 0</inkml:trace>
  <inkml:trace contextRef="#ctx0" brushRef="#br0">20161 9951 8402,'0'-18'229,"0"-1"0,0 1 890,0 2 1,2 2-1,1 0 494,2 0-1734,6 6 0,-8 2 1,6 7-1,1 4-3289,-2 4 3410,4 10 0,-4 3 0,7 7 0</inkml:trace>
  <inkml:trace contextRef="#ctx0" brushRef="#br0">20346 10463 8381,'5'15'78,"1"-3"0,2-1 433,3-1 1,-3-2-1,1 3 1,2-3 427,2-2 1,1-1-912,1-5 1,4 0-1,-1 0 1,1 0-494,2 0 1,-5-7 343,3-2 1,-3-4-1,-2-1 1,0-2 291,0-3 0,0 8-362,1-3 436,-1 3 0,0-2 1,0 4-1,0 4-3,1 3 1,-6 2 0,1 0 0,-1 2-264,-1 3 0,5-2-48,-4 6 1,4-4 0,1 3-1,0 0-216,0 0 0,1-5 46,-1 2 90,0-4 1,-4-1 0,-1-1 0,2-4 0,0-6 104,-1-6 1,2-1 0,-2-4 0,2 0 93,3 0 1,-1 0-51,0-2 26,0-3 1,0 11 0,2-1 0,3 4-1,3 5 99,0 2 0,4 1 0,-6 5 1,2 2 196,4 3 1,1 3 56,1 6 1,-1 0-1,-2 0 1,-3 2 458,-1 3 0,2-2-500,-4 7 1,0 0-1,-6 6 1,-4 3-30,-4 5 1,-3 5-1,-4 4 1,-4 7 17,-8 6 0,-7 0-336,-7 6 0,-5 4 0,-2 1 1,0-7-369,0-4 1,-3-4 138,5-4 1,-5-6-1,5-13 1,1-11-398,2-9 0,8-7 196,3-6 0,0-11 1,4-7-1,4-5-1059,3-7 1,3-8 1497,5 0 0,6-16 0,2-4 0</inkml:trace>
  <inkml:trace contextRef="#ctx0" brushRef="#br0">22322 9511 8179,'8'-43'624,"-1"7"0,-7 4 1,1 9-1,4 11 1,4 16-1,4 15 636,1 11 1,0 6 0,1 8 0,-3 4-1015,-2 4 0,2 3 1,-2 2-1,2 0 0,1-2 1,-2-1-689,-1-2 1,-6 0 0,4 3 0,-1-4-541,-4-9 0,-10-5 0,-7-9 0,-8-1 34,-5-3 1,-1-10 283,-1-9 592,-5-4 1,4-1 0,-4-1 0,6-2 0,3-4 83,1-1 104,13-1 0,-5 1 0,18 3 252,9 4 0,8 7 0,11 3 0,3 4-50,5 1 1,-2 0-226,2 1 1,0-1-1,3 0 1,-1-1-72,-2-4 0,-7-2-401,2-7 291,-3 0 1,-8-2 0,-3-3 0,-4-4 0,-4-5 80,-2-5 0,-1-4 0,3-7 0,-3-1 35,-2-2 0,1-5-68,-3 5 179,-2-7 1,9 10-1,-5-1 1,2 5-7,3 7 0,2 11 1,1 8-1,0 10-66,1 7 0,-1 5-127,0 7 0,2-1 0,1 1 0,2-1-131,-1 1 1,-3-6 18,0 1 0,-1-7 0,0 1 0,-1-6-194,-4-2 0,-3-9 338,-6-1 1,5-6 0,0-10 0,-2-3 185,-1-4 1,-2-6-67,0-4 1,0 0 0,0-10 0,0-6 228,0-5 1,1-10-194,4-7 1,4 0-1,9-7 1,1 6 11,-2 5 0,-1 15-94,-2 24 1,0 12 0,1 14 107,-1 10 0,-5 9-51,1 17 0,-1 2 1,5 8-1,1 4 286,-1 4 0,-5-3-578,1-2 1,-7 4 0,2 1 0,-4 3-1581,-1 2 1,-1 0 451,-4 0 953,-9-7 0,-8 1 0,-8-7 0,-2-3 1,-3-9 363,-1-10 0,4-13 0,-2-2 0,7-9 0,3-3 0,5-7-238,3-11 1,4-2 0,2-13 0,7 0 789,6 2 1,11 0 795,10 3-919,9 3 1,4-5 0,5 6-1,3 1 1,2 1 7,5 3 1,5 4 0,5 4 0,2 0 191,1 2 1,-2-2-526,-6 12 0,-6-1 0,-6 5 0,-7 0 28,-9 0-530,-13 0 0,-12 1 329,-8 4 0,-9-3 0,-8 2 159,-1-2 0,3-2 1,-4 0-1,-1 0 299,2 0 1,1 0-370,7 0 1,1 2 0,4 2 23,4 6 1,4 2-173,1 3 142,6-1 1,2 0 0,8 0 0,3 0-1,4-1-121,4-3 0,3 1 0,3-7 0,5 0 57,3-3 0,0-9 168,-3-6 1,3-2 0,-4-7-1,-1-3 337,-3-1 0,-7-1-287,-3 0 0,1 1 0,3 3 0,-3 5-276,-6 3 0,-2 8-523,-2 4 1,1 5-1,-1 7 1,-1 8-3249,-4 4 3879,4 4 0,-12 5 0,6-1 0</inkml:trace>
  <inkml:trace contextRef="#ctx0" brushRef="#br0">17303 8629 8267,'-20'0'147,"4"0"1,-3 0-1,3 0 1,2 0 0,0 0 624,0 0 0,4 2 1,2 3 120,2 4 1,1-1 139,5 2 0,7-9-544,2-1 0,4-8-242,1-11 1,2-4 0,3-9-1,6-4 142,7-5 0,12-5-422,13-11 1,-23 27 0,3 0 0,6-2-1,4-1 1,6-4 0,4 0-559,9-4 1,4 0 0,-14 11 0,2 1-1,2-1 519,6-3 1,2 0-1,2 0 1,-14 7-1,1 1 1,1 1-1,1-1 1,3 0-1,1 1 1,1-1-1,0 1 1,2 0-1,1 1 1,0 0-1,0 0-309,2 1 1,0 1-1,1 0 1,0 0 0,1 0-1,0-1 1,0 1 0,1 1 339,-2 1 0,-1 0 1,1 0-1,0 0 1,0 0-1,0 0 1,0 0-1,0 0 1,-3 1-1,-1 0 1,0 0-1,0 0 0,1-1 1,0 1-1,1-1 1,-1 1-11,0-1 0,1 0 0,0 0 0,-1 0 0,-2 0 0,1 0 0,-1 1 1,0-1-2,-2 3 0,0-1 0,0 1 1,-1-1-1,-3 0 0,0 0 1,-1 0-1,0 0 0,14-4 0,-2 0 1,1 0-1,-3 0 0,0 0 1,0 0 25,-2 0 0,-1-1 0,-1 2 1,-5 2-1,-3 1 0,0 1-7,21-6 0,-2 1 0,-9 7 0,-1 2 1,-8-1-1,-2 2 0,-4 2 0,-2 1-58,-5 0 1,-2 1 0,18 1-55,-17 6 0,-16 6 0,-10 9 0,-7 0-232,-10 4 0,-13-1 326,-11 5 0,-10-1 0,-7 2 0,-7-5-712,-2-3 0,4-8 320,-2-3 881,11-4 0,3-7 0,11-5 0,5-7 0,7-7-781,7-6 627,15-6 0,4-7 0,15-3 0,5-4 0,8 0 463,7 4 1,10 9 0,2 7 0,-2 5-339,-2 7 0,-7 11-157,-4 8 1,-4 8 0,-5 13 0,-6 7 682,-7 9 0,-6-1-379,-10 2 1,-4 0-1,-10 4 1,-6 1 204,-6 0 1,-5-2-1127,-7-3 1,-4-5 0,-2-8 0,1-3-1543,-1-1 1907,2 4 0,-2-9 0,-1 4 0</inkml:trace>
  <inkml:trace contextRef="#ctx0" brushRef="#br0">24697 5630 8209,'-10'-38'45,"1"1"1,-1 4 0,1 6 0,1 7 0,0 6 1929,0 4-1681,5 4 1,-10 14 0,5 6 0,-1 8 0,-2 7 0,-3 4-1,-4 6 1,-1 7 0,0 6 1144,0 3-1485,-6 9 1,9-6-1,-4 5 1,1 0 0,0 2-1,1 0 1,4-3-247,5-4 0,2-3 174,7-3 1,2-11 0,4-12 0,9-10-27,7-8 0,12-5 584,9-6-357,6-12 1,11-4 0,6-13 0,-28 15 0,0 0 0,4-1 0,0 0 8,3-2 0,0 1 0,-4 1 0,0 0 0,1-2 1,-2 1-1,35-13 7,-11 5 1,-16 4-470,-10 6 1,-16 6-474,-13 3 0,-4 3 124,-14 2 0,-1 5 0,-4 0-1343,0-2 1865,-1-1 1,7-4 0,4-3 0,2-4 25,2-4 0,0-3 271,0-2 1,6 0 0,4-4 0,1 2 698,-2 2 1,3 1 842,-8-2 1,6 8-558,-5-3 1,-1 10-752,-4 4 1,-6 11-1,-4 10 1,-2 3-42,-2 6 0,1-2-571,3 5 90,-2 4 0,10-7 0,-2 3 1,2-3-1,2-2-2371,0 1 2245,0-7 1,2-3 0,1-8 0,3-3 0,2-2 98,3-3 0,-3-9 0,0-8 1,-2-8 491,-3-5 1,0-3 810,2-4-773,-3 4 0,4-9 0,-6 6 0,2 1 1,1 2 392,2 2 1,6 6 0,0 3 0,4 3-355,4 2 0,8 6-520,2 3 1,-1 10 0,7 4 0,-2 5-813,0 5 0,7 4-619,-2 5 0,-5-4 1597,-5-1 0,1 1 0,-7 4 0</inkml:trace>
  <inkml:trace contextRef="#ctx0" brushRef="#br0">25749 5431 8391,'0'-22'5,"0"-4"1,0 7-1,1 4 671,4 3 0,9 6 0,8 9 0,2 7 835,0 9 0,-2 12-765,2 7-780,-4 3 0,-6 8 0,1 3 0,-1 5 0,-2 3-407,-2 2 1,-4 1 0,-7-3 0,-4 2-688,-5-2 1,-4-10 657,-5-7 1,2-8 0,-5-13 0,0-8-46,0-8 1,4-4 658,-1-2 1,8-11-1,3-7 1,4-5 132,5-7 1,5-8 264,9 0 0,5 2 1,5-1-1,5 3 326,4 2 1,5 2-493,-1 2 0,-2 10 0,1 6 0,-4 4 133,-6 4 0,-2 11-461,-11 7 0,2 11 0,-13 10 0,-4 1 2,-7 4 0,-11-1-1557,-5-1 991,4-3 1,-7-7-1,5 1 1,-2-2 0,2-5-897,1-8 0,2-1 0,5-10 1412,0-5 0,6-4 0,2-15 0,6-1 0</inkml:trace>
  <inkml:trace contextRef="#ctx0" brushRef="#br0">26019 6028 8291,'14'-14'0,"0"6"0,1 1 0,-1 6 1,2-2-1,1-2 1329,2 2 1,5 7-787,-5 6 0,6 3 0,-1 1 0,1 0 160,-1 0 1,1 0-546,-6 1 0,4-7 1,-4-2-1,-1-1 28,-2-1 1,-2-1-141,0-7 0,-5-6 1,1-7-1,-1-4-3,-1-1 1,-1-3-156,-7-8 1,0 1 0,-2-4 0,-1 1-60,-2 4 0,-6 1 139,2 1 1,1 7 0,0 3 0,0 5 199,0 4 0,5 6-42,-2 8-85,4 4 0,2 13 1,4 2-1,4 4 0,6 2-38,4-1 0,3 1 0,6-1 1,1-1-495,-1-3 0,2-4 74,3-6 0,-3 1 0,2-3 1,-5-2-760,-4-6 1,-10-7 331,1-1 711,-9-14 0,1 7 0,-7-13 0,-3-2 0,-2-4-113,-2-4 1,-1-7-1,-4-3 1,4-10-93,4-6 0,3-12 248,2 1 0,2-5 1,1 2-1,3-1 643,2 6 0,0 9 66,2 8 1,2 12-1,-2 4 1023,2 9-1228,3 13 0,-1 14 0,0 9 0,0 5 463,1 5 1,-1 5-352,0 9-462,0 4 1,0 7-1,1 3 1,-3 4-1,-1 1-161,-1 0 1,-1 0 0,4 5 0,-2-2-151,-2-3 1,1 2 35,4-7 0,-3-4 0,2-7 0,3-2-523,-1-8 0,1-5 67,-2-12 0,5-2 0,2-7 667,1 0 0,2-7 0,4 0 0</inkml:trace>
  <inkml:trace contextRef="#ctx0" brushRef="#br0">26616 6497 8096,'0'-24'227,"-2"2"1,-1 2 0,-1 2 0,-1 4 340,-1 4 0,-2 17 1,-7 13-1,3 10 1,1 10-1,3 4-352,1 3 1,3 7-1,4-3 1,0 1-221,0 0 0,6-5 1,4 4-1,5-2-324,9-3 1,1-5-1,13-6 1,2-10-953,1-8 1,8-6 407,3-11 399,-3-6 1,6-4 0,-4-9-1,-2-3 473,-7 0 0,7-5 0,-4 5 0</inkml:trace>
  <inkml:trace contextRef="#ctx0" brushRef="#br0">27142 6511 8096,'-5'-14'509,"1"0"0,-1 7 238,5 7 0,0 7-8,0 7-512,6 6 1,2 3-1,6 7 1,1 1-1,-1 2-122,0-1 1,0 3 0,0-2 0,1-2-314,-1-1 1,5-3 42,0-3 0,-5-3 1,-5-9-1,3-2-125,0-6 0,-2-10 435,-1-8 1,-6-7-1,2-9 1,-3-3 270,-2-5 0,4-3-254,1-1 0,0-1 0,-4 0 0,3 1-181,0-1 1,7 2 386,-1 3-995,2 3 0,4 13 0,3 5 1,5 6-1,3 6 627,1 3 0,1 15 0,-1 3 0</inkml:trace>
  <inkml:trace contextRef="#ctx0" brushRef="#br0">27768 6667 8096,'-15'-6'326,"6"5"0,0-6 869,-3 1 1,0 4 815,-2-2-1725,6-4 0,-5 6 0,5-1 0,0 6 387,4 7-1159,2 2 0,2 3 0,0 0 0,0 3 1,2 1 99,2-2 1,-1-1 0,7-4 0,1-1-324,2-1 1,1-7 587,0 2 1,0-4 0,0-2 0,1-4 699,-1-4 1,0-4 8,0-1 0,1 0 1,0-1-1,3 0 16,1-4 1,1 8-592,-1-4 0,-3 6 1,5-1-1,-3 6-619,1 2 1,5 2-724,-5 0 0,0 0 1329,-5 0 0,0 6 0,1 2 0</inkml:trace>
  <inkml:trace contextRef="#ctx0" brushRef="#br0">28080 5957 8160,'0'-22'444,"-4"-4"1,-1 7 229,2 2 1,1 9-1,4 8 1,3 10 512,4 7 1,4 11-1019,1 10 1,0 3 0,0 4 0,1 0-308,-1 3 1,0 5-146,0 0 1,-4 2 0,-2 2-1,0 1-164,-1 4 1,-3-2-621,0 6 0,3-14 0,-1-4 0,0-14 1067,1-8 0,4-6 0,-3-6 0</inkml:trace>
  <inkml:trace contextRef="#ctx0" brushRef="#br0">28336 6682 8160,'0'-14'0,"7"-1"0,2 1 348,4 6 1,1-3-1,2 6 1,3 2-1,5 2 122,2 1 1,4 0-1,2 1 1,1 4-606,-1 4 0,-2 4-145,-2 1 0,1 1 0,-3-3 0,-2-2-396,-5-6 1,-3-2 537,-2-2 1,-4-2 0,-2-4-1,-2-7 138,-3-4 0,-3-10 239,-5-1 1,2-2-1,-5-8 1,2-2 255,3-1 1,1-1-253,2-1 0,0 7 0,2 4 0,2 7 364,6 6 1,3 9-458,1 6 1,0 4 0,0 6 0,0 8-303,1 8 1,-1 5-245,0 2 0,0 1 0,-1 1 1,-2 1-614,-1-5 1,-6 1 465,6-4-147,-7 3 0,8-5 619,-6-3 0,-1-11 0,-4-8 1,0-10 715,0-7 0,2-7-239,3-9 1,-2 1 0,6-6 0,2-1 222,2-2 0,3 3-349,3 0 1,-3 6 0,3 1 0,-5 5 445,-5 8-618,4 8 0,-12 7 0,4 12-326,-3 10 0,-9 8 86,-2 6 1,-8-1 0,-1 4 0,4-1-23,3-3 0,3-4-87,-1-4 0,-2 3 0,6-5-749,2 0 896,1-2 0,8-12 1,5-3-1,5-5 57,3-5 1,5-4 102,-5-10 1,6 1 0,-3-5-1,2-1 107,0 2 1,-5-3 52,4 6 1,-1 0 0,4 5 0,-3 1 472,3 3 1,1-1-594,1 7 0,5-1 0,0 5 1,-1 1-788,-2 4 0,-3 3-91,-4 6 1,3 1 0,-6-1 771,2 0 0,-4 0 0,2 0 0</inkml:trace>
  <inkml:trace contextRef="#ctx0" brushRef="#br0">29815 5829 8236,'14'-14'447,"-4"-1"0,-1 3 0,2 1 0,4 3 0,2 1 0,3 4 0,3 3 363,2 5 0,2 4 1,1 12-1,1 7 1,-3 9-1,-2 5-659,-5 6 1,-5-2 0,-4 6 0,-6 1-508,-2 3 1,-10 1-1,-6 1 1,-10 2-520,-7 2 875,-12-1 0,18-29 0,-1-1 0,-2 2 0,0-1 0</inkml:trace>
  <inkml:trace contextRef="#ctx0" brushRef="#br0">7379 11473 10339,'0'-15'-222,"0"1"0,0 0 0,0 0 0,0 0 0,0-1-74,0 1 1,0 0 0,0 0 0,2 1 0,1 2-1,2 2 447,-2-3 1,5 0-1,0-2 1,1-2 37,1-3 0,-1 3 0,6-4 0,-1 1 182,0 0 0,0 0-25,0 4 0,-4 1 0,-2 0 210,-2 0 0,-3 4-472,-7 1 0,-11 6 0,-8-2 0,-4 5 224,-2 5 0,-5 3-233,-4 6 0,-3 6 0,-4 4 0,0 3-66,-3 1 0,2 5-76,8 1 0,4 7 1,7 0-1,5 5-137,7-1 0,8 6 141,7 1 1,12 10-1,9 2 1,9 3-116,8-1 0,9-7 1,5-3-1,3-8 10,2-9 0,0-10 182,0-10 1,0-10 0,1-4 0,2-5 20,2-5 1,0-9 59,-5-10 0,-7-4 1,-3-4-1,-2-2-1,-3-3 1,-5-1-28,-4-4 1,-8 4 0,-3 0 0,-1-2 107,-4-1 0,-7 5-89,-6 3 0,-2 3 0,-5 3 0,-7 2-97,-9 1 0,-7 7-137,-8-2 1,3 3 0,-7 2 0,-3-2-170,-5-3 0,6-2-959,-2-2 780,9-4 1,4 5 449,10-7 0,-3 1 0,0-1 0</inkml:trace>
  <inkml:trace contextRef="#ctx0" brushRef="#br0">9370 11302 13052,'-14'-24'-392,"1"1"0,0-1 1,1 0-1,-4 2 0,0 2 1,0 1 353,2-2 1,-2 5-1,-1-3 1,-2 4-1,0 2 1,0 3 278,0 6 0,-6 2 0,1 2 0,-1 2-15,1 2 1,-4 6-1,1 9 1,-5 6-140,1 7 1,-4 4 0,2 7 0,0-1-69,-2 1 0,5 6 11,-3 3 1,0 8 0,3 3-1,4 2-192,4 3 0,9 6 112,9 2 0,3-33 1,0-1-1,3 37 1,4-6-177,8-8 0,13-8 25,11-5 0,14-5 1,5-10-1,3-11 160,3-10 1,2-8-87,6-8 164,7-6 0,-1-10 1,-37 3-1,1-2 0,-3-3 1,-1-1-1,-1-1 0,-1-1 224,32-22 1,-2-4-1,-13 0 1,-11-1-58,-8-1 1,-13 5-186,-5-3 0,-7-2 0,-10 0 0,-4 0-51,-9 0 0,-7 0 4,-11 1 1,-8 0 0,-6-5 0,1 6-109,2 3 0,1 1-75,0 0 1,1 9 0,-1 5 0,0 9-430,1 4 0,5 6 162,4 1 0,5 6 0,4-2 0,5 4 478,3 1 0,2 6 0,0 2 0</inkml:trace>
  <inkml:trace contextRef="#ctx0" brushRef="#br0">7138 10421 9224,'-5'-10'-169,"0"1"0,2-2 1,0 0-1,0 0 1,-2 1-1,2-1 1,1-3 307,2-5 1,0 8 0,0-3 0,0 1 0,0 0-1,0-1 251,0 0 0,0 4 0,0 1 304,0-2 1,0 6-617,0 5 0,-1 8 0,-2 13 0,-4 7-10,-1 8 0,4 7-161,-6 4 1,5-1-1,-3 6 1,2 0-425,3-1 0,1-4 211,2-9 0,2-3 0,3-8 0,4-5-37,4-8 1,7-6 454,4-8 0,-2-6 1,2-5-1,0-7 42,-2-5 0,3-3-56,-6 3 1,-2-3 0,-6 7 0,-3 2 495,-1 1-486,4 2 0,-8 6-101,6 3 1,-4 10-186,5 5 175,-7 2 1,9 2 0,-2 1 0,2-3-1,3-2-28,-1-5 1,5-4-1,0-1 1,0 0 50,1 0 0,-4-6 57,3-4 0,-8-4 0,-3-3 0,-2-4 70,-3-1 0,-1 5-163,-2-2 0,-2-2 1,-2 1-1,-6-1-337,-2 1 1,-1 1-90,4 4 0,2 1 1,9 2 459,3 2 1,9-3 0,8 6 0</inkml:trace>
  <inkml:trace contextRef="#ctx0" brushRef="#br0">7934 10478 12750,'-22'0'-898,"3"-2"1297,3-3 1,2 4 538,0-4-679,-1 3 1,3 4-1,1 3 1,3 6 0,1 4-1,4 6 1,2 1-341,1 3 0,1-3-302,4 2 1,5-6 0,9 1 0,4-5 87,4-5 1,2-2 89,-1-7 0,0 0 1,2-2-1,0-3 76,-1-4 0,-2-5 235,-8-5 0,-8 1 0,1-6 0,-4 1-81,-5 1 1,-1-4-316,-2 7 0,0 1 1,0 3-1,0 1 339,0 0 0,13 0 0,2-1 0</inkml:trace>
  <inkml:trace contextRef="#ctx0" brushRef="#br0">9256 10321 19241,'-14'-13'-1206,"0"2"1,0 4 0,-1 0 1561,1 4 1,0 3-1,0 6 1,-1 7-403,1 4 0,2 10 0,1 0 1,3 5-1,1-1 0,4-1-401,2-1 0,8-6 0,8 0 0,7-3 196,5-3 1,3-7 0,1-5 0,4-4-200,1-1 1,-4-1 149,1-4 228,-3-3 1,-6-8 0,-2-1 0,-3-2 0,-5 2 463,-3 1 0,-8 2-18,2-1-389,-3 1 1,-1 6 130,4 3 0,-2 9-267,7 0 0,-6 6 0,6-5 1,1-2-529,2-2 593,1-1 0,-2-1 207,-2-4 1,-4-3-97,-6-6 0,-6 0 0,-4-1 0,-1 1 22,2 0 0,-4 0-246,4 0 1,2-1 0,3 1-627,2 0 1,4 4-50,2 1 931,11 6 1,7-10 0,6 5-1</inkml:trace>
  <inkml:trace contextRef="#ctx0" brushRef="#br0">9953 10264 11675,'8'-6'137,"-4"-4"1,4 3 479,2-3 1,-2 7-133,1-2-381,1 4 1,9 2 0,0 4 0,-2 6 0,-1 6 342,-2 7-419,-6 9 0,3-1 0,-6 4 0,-2-1 0,-2-4 0,-1 0 0,0-3-196,0 0 1,0-1-1278,0-3 1376,0 3 1,7-11-1,1 4 1</inkml:trace>
  <inkml:trace contextRef="#ctx0" brushRef="#br0">2617 14017 11090,'-37'0'-316,"-2"0"0,5 0 0,4 0 0,4 0 0,4 0 367,1 0 0,7 0 0,4 0-6,-1 0 1,5 2 0,0 1-1,-1 3 364,-2 2 0,-2-3-310,1 5 0,6-7 0,8 1 0,7-2-211,7-2 1,12 0 82,12 0 0,14-2 0,13-2 0,10-7-83,-34 2 0,0 0 0,3 1 0,1-1 55,0-3 1,1 0-1,3 1 1,0-1 0,2-2-1,0-1 1,2 0-1,0 0-286,0-1 0,0-1 0,-2 2 0,-1 0 337,-6-1 0,-1-1 0,-4 2 0,-1 0 0,32-14 0,-9 2-77,-13 4 124,-15 2 1,-25 9 0,-13 2-1,-14 5 176,-11 4 1,-9 2-25,-8 4-110,0-3 0,-1 10 0,-2-2 1,1 1-1,4 0-12,6-2 0,6-1 0,6 3 1,4-3-123,3-1 1,10 2 19,6-4 1,12 4 0,15-2 0,9-1-252,12 0 1,7 5-368,7-1 937,-4-4 0,10 8 1,-8-1-1,-6 4 1,-12 1-124,-11-3 0,-11 6 1,-15 4-175,-15 7 1,-18 4 0,-23 7-1</inkml:trace>
  <inkml:trace contextRef="#ctx0" brushRef="#br0">7337 15482 16208,'-24'-22'-586,"2"3"1,1 3 0,4 3 0,1 4 0,2 4 0,0 2 625,0-2 1,-1 3 0,1-2 0,0 2 0,0 2 460,0 0 1,4 5 0,2 1 11,2 2 0,1 2 0,5 4 0,2 2-222,2 3 1,3 0-221,2 9 1,4-3 0,-2 10-1,5 1-27,3 7 1,0 0-1160,-5 4 995,0 4 0,0-2 0,0 4 1,1-4-1,1-6-275,2-12 1,0-8 0,7-16 0,5-10 792,6-14 1,12-15-247,4-20 1,-23 22 0,0-3-1,3-5 1,1-1 0,4-2 0,0 1-187,4-3 1,1-1 0,-2 2-1,0 0 237,2-1 1,1 1-1,2 2 1,1 3-1,-4 3 1,1 1 0,1 3-1,0 0 134,2 3 0,0 1 0,-9 5 1,0 2-237,34-5 1,-15 10-1,-11 14 1,-5 0-37,-7 0-224,-16 0 0,-7 5 0,-20 0 0,-9-2-373,-6-2 0,-10-2 205,-2-4 1,-5-3-1,-2-6 1,0 0-633,1 0 0,5-2-1998,15-3 1100,2 3 1857,7-4 0,6 5 0,2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6228 15013 8168,'0'-43'130,"0"0"0,-2 1 1,-3-1-1,-4 2 0,-4 5 1,1 6-1,1 6 0,1 5 911,-1 6 0,3 1 0,0 8 0,2 8-675,3 8 1,1 9 0,2 9-1,0 3 598,0 5-842,0 9 0,0 4 0,0 6 0,0 1 0,0 2 0,0 3 0,0 2-351,0 3 0,0 2 0,0 1 0,0 0-738,0 0 0,0-8 253,0-6 0,2-10 0,3-14 0,4-11-1049,4-9 1,1-14 866,0-14 896,0-12 0,1-15 0,-1-9 0</inkml:trace>
  <inkml:trace contextRef="#ctx0" brushRef="#br0">6242 15155 8168,'-21'-63'0,"10"6"241,-3 0 1,9 6-1,1 9 1,4 1 438,4 3 1,11 3-431,8 6 1,6 7 0,4 5 0,6 4 518,7 4 1,0 6-401,6-2 0,-6 11 0,0 8 0,-8 10 169,-10 8 0,-12 4-484,-11 7 1,-12 1 0,-8 5 0,-12 8-79,-10 8 0,-10-1-62,22-30 1,-2-1 0,-1-2 0,-1-1 0,-1 3 0,0-1 0,-2 1 0,-1-1-368,-2 0 0,1 1 0,3-3 0,0 0 266,-2 1 1,0-1 0,-21 21 0,10-9 0,9-7-298,11-5 0,23-14 362,15-7 0,21-9 0,25-9 0,16-10 24,-30 7 1,1-1 0,2-4 0,1-1 138,4 0 1,1-2-55,3-3 1,0-1 0,2-1 0,1-1-1,4-3 1,0 0 0,0-1 0,-1 0 0,-1 0-1,-1 0 1,-5 1 0,-2 1 0,-6 2-1,-3 1 209,-5 3 0,-3 0 0,22-18 109,-22 12 1,-17 12 0,-23 7 0,-12 7 736,-13 7 1,-14 3-759,-11 6 1,-5 7 0,-3 2 0,-3 4 12,-2 2 0,0 1-309,-1 3 0,4-8 1,8 3-1,6-1 11,3 0 1,11-3-845,10 0 1,16-13 0,10-2-98,18-6 1,13-9 728,10-4 0,1-9 0,3-4 1,4-4 77,0-1 0,4-1-147,-3 1 403,3-1 1,1 1 0,-4 1 0,-5 2 0,-3 3 0,-3 1 0,-4 5 990,-9 5-952,-12 5 0,-10 7 1,-7 4-1,-6 6 96,-7 7 1,-6-3-291,-9 4 0,6-3 0,-1-2 0,0 1-614,2-1 0,0-6 166,3-4 307,3 4 0,-4-6 1,5 3-1,1-5 0,2-5 45,2-5 0,-1 1 0,6-4 0,2-2 53,2-1 0,2 0 162,4 2 0,3-5 0,6 1 0,-1 4 910,-4 3-642,10 8-364,-3-10 0,6 12 0,-3-2 1,-3 6-1,-2 5 0,0 1-376,0 1 1,1-3 159,-1 3 0,-5 1 0,1-6-364,1-2 979,-5-2 114,0-1-157,-12-6-243,-2-2 1,-1-4-1,1 1 1,2 1-1,1 1 651,-2 1-367,6-5 0,-7 10-183,3-7 1,2 7-292,-6-1 1,5 4 12,0 4 0,1 3-266,-2 2 0,3 4-89,-2-4 0,0-2-86,0-3 105,2-2 1,-4-1-438,6 4 413,0-3 1,0 6-1,0-4-800,0 6 1134,0 2 0,-2 7 0,-3 0 0,-6 0 85,-6 2 0,0-4-8,-7 7 171,0 0 0,-4-1 0,-1-1 0,1-1 1,1-4-1,3-1 0,5-3 2254,4-4-1747,0 4 0,9-12 0,6 4-79,8-3 1,11-2-518,5 0 1,9 0 0,3-2-1,2-3 183,0-4 1,0 1 75,4-1-341,1-7 0,1-2 0,2-5 0,2-2 0,-4-2 39,-5-2 0,1-4 0,-9-2 1,-4 1 152,-6-1 0,-12-3-63,-4 5-68,-10 0 1,-4 6 0,-12 5-1,-7 7 1,-10 9 159,-8 4-160,2 2 1,-11 4 0,4 4-1,-1 7 1,1 6 0,1 6-1,1 4 120,0 7 1,3 8-261,8 1 0,5 1 1,11-4-1,8 2-75,7 1 1,15-4-643,11-5 572,10-13 1,16 2-1,6-14 1,7-4-1,6-6 1,3-6-1,3-8-391,1-6 0,7-6 538,-38 10 1,0-2 0,1-1-1,0-1 1,0 0 0,-1 1-1,-3-1 1,0 1-264,31-19 0,-5 3 473,-6-6 1,-10 7-1,-7-1 1,-13 7 87,-10 6 1,-6 3 109,-11 2-230,0 6 0,-8 2 1,-6 6-1,-10 1 1,-7 6 321,-7 7 0,2 0 1,-2 6-1,0 1-209,1 3 1,3-2-207,5 2 1,5-2 0,2 3 0,2-3-383,2-1 0,4 2-441,5-4 710,2-6 1,9-2-1,3-6 1,4-2-1,5-3 1,5-5-1,5-4-172,3-4 1,0-6 680,-3 0-218,2-6 1,-5 7 0,4-5 0,-3-1 0,-1 0 752,-4 1-576,-1-1 0,-6 0 0,-3 2 0,0 2 0,-6 4 167,-4 5 0,-5 11-431,-6 9 1,5 10 0,1 6-1,1 5 129,4 4 1,2 7 91,1 1 0,6 7 0,3 11 0,4 5 63,1 6 1,-5-31 0,1 1-383,0-1 0,-1 0 0,-1 2 0,-2 0 1,-1 1-1,-2 1 0,1-1 0,-1 1-318,-1-1 0,-1-1 0,-1 39-1072,-5-15 1059,-9-9 0,-10-10 0,-9-9 0,-5-8 1,-5-9-1,-2-12 0,-6-6-667,-4-3 1,3-3 984,-5-6 1,1-7 0,11-13 0,2-1-111,3-3 0,9-8 142,-2-6 1,15-7 0,9 0 0,7-6-819,7-6 1,17-8 587,-5 35 1,4 2-1,5-1 1,3 2 0,6 1-1,1 2 234,3-1 0,1 1 0,5 1 0,2 0 0,2-2 0,2 1 0,2 2 0,1 1 0</inkml:trace>
  <inkml:trace contextRef="#ctx0" brushRef="#br0">8375 15297 8168,'-24'0'190,"2"1"0,1 3 961,4 0 1,6 9-671,1 1 0,7 2 0,-1 9 0,2 4 230,2 2 0,0 9-718,0-2 1,6-2-1,2 0 1,2-1-716,-1-3 0,1-4 282,4-4 1,-5-5 0,1-10 58,1-4 0,-3-7 260,1-7 0,-4-2 0,3-13 0,0-3 464,0-4 0,1-1-183,5-6 0,-3 0 0,2-4 0,3-1 111,0 0 1,1 1-600,2-1 0,3 7 1,7 3-1,-1 4-371,0 5 1,1 10 214,-1 9 1,1 12-1,-1 7 1,-1 10-202,-3 7 1,-5 10 737,-10 7 0,-1 5 0,-5-2 1,2 0 17,-2-4 1,-6-4 814,-2-5 0,-1-5 0,3-10 1264,-2-4-1535,-6-9 1,9-5 0,-2-10-1,2-6 46,2-7 0,0 1-586,0-7 1,-6 1 0,-4-4 0,-4 2-266,-5 1 1,-3 2 109,-7-2 1,1 2 0,1 6-1,2 2-430,1 6 1,2 5 320,-2 3 0,4 1 1,7 4-1,4 6 195,4 7 0,11 4 46,9 6 0,11-4 0,12-2 0,5-2 254,4-2 0,4-2-311,6-2 0,6-6 0,2-4 0,0-2-490,-4-2 1,-9-6 16,-4-4 0,-6-2 0,-5-3 0,-11 0-945,-10-4 1,-8 3 824,-8-3 0,-6-3 598,-4-2 0,-9-9 0,-3-3 0</inkml:trace>
  <inkml:trace contextRef="#ctx0" brushRef="#br0">9270 15126 8168,'29'-28'-33,"-1"6"90,1 3 221,-1 9 1,5-1 0,0 6 0,1 4 0,-1 4 308,0 7 1,-5 9-1,-7 6 1,-4 6 486,-4 7 1,-8 10-589,-1 4 0,-4-3 0,-4 0 0,-7-2 177,-7 1 1,-10 4-825,-10-5 1,0-4-1,-3-7 1,-3-3-227,0-6 1,-1-2 158,3-10 0,7-4 0,6-11 0,10-2-1155,8-3 0,7-6 612,8-12 1,12-3-1,13-13 1,9-4-1183,7-3 1953,6-7 0,-20 24 0,1 1 0,1-5 0,-1 1 0</inkml:trace>
  <inkml:trace contextRef="#ctx0" brushRef="#br0">10095 15013 8168,'19'0'126,"0"0"376,-2 0 0,-6 0 36,-1 0 1,-7 1 0,2 4 0,-5 4 682,-5 4 0,-8 3-937,-6 3 1,-6 3-1,1 6 1,-2 1-226,-3-1 0,1 1-290,-1-1 0,2 4 0,4-2 0,5-5-919,7-3 995,5-3 1,20-6 0,10-4-1,12-4-97,10-4 0,5-1 234,5 0 1,1 0 0,-3 2 0,-7 3 418,-9 4 0,-12 4-63,-7 1 0,-15 7 1,-15 2-1,-22 3 379,-19-3 1,-14 4-707,26-15 0,-1 0 0,1 1 0,-1 1 1,-3-1-1,-2 0 0,4 0 0,-1-2-431,2-1 0,2-1 1,-33 7-1528,11-2 1,28-9-1298,23-10 3244,23-3 0,36-14 0,3 3 0,3-3 0</inkml:trace>
  <inkml:trace contextRef="#ctx0" brushRef="#br0">10621 15425 8168,'-28'6'931,"-2"2"1023,-4 6-1430,4 7 0,-4 6 0,5 7 1,-1 3-1,-1 2 0,-1 1 0,7-2 804,9-5 1,8-8-1573,8-1 1,6-12 0,5 1-1,8-5-1770,10-5 1,1-3 669,8-5 0,0-4 1344,4-10 0,1-10 0,0-7 0</inkml:trace>
  <inkml:trace contextRef="#ctx0" brushRef="#br0">10578 14970 8101,'7'-14'0,"4"-1"0,5 3 209,3 2 0,4 4 671,-4 6-1037,6 0 1,-4 8 0,4 6 156,-1 8 0,0 5 0,4 2 0</inkml:trace>
  <inkml:trace contextRef="#ctx0" brushRef="#br0">10934 15539 8615,'-5'9'2475,"0"1"-1199,1-7 44,10 3-1288,2-6 1,6 0 0,0 0 0,1 0 0,0-2-466,4-2 0,-3 1 0,3-5 0,-3 0 89,-2 0 1,0 0 550,0-2 1,-4 4-106,-1 6 1,-5 2 129,0 2 0,-2 4 0,-2 7 1,0-1-480,0 0 1,0 0-290,0 0 1,2 1 0,2-3-1,7-2-105,7-6 1,1-4 390,9-4 1,-1-9 0,11-7-1,0-4 216,-2-6 0,5 1 833,-3-4-514,9-3 0,-7 7 1,1 1-1,-5 8 0,-6 5 1,-3 6 563,-3 4 0,-8 7-622,-2 7 0,-6 1 1,-8 10-1,1-1-144,4 0 1,-2-2-129,7-7 1,1 1 0,8-6 0,6-2-76,7-2 0,-1-2 213,7-4 1,0-3 0,5-6 0,-2-2 289,-3-3 0,-3 3-285,-7-2 1,-1 3 0,-2 6-703,-1 4 0,-8 10-208,-2 4 0,-6 9 812,-8 1 0,0 12 0,0-1 0</inkml:trace>
  <inkml:trace contextRef="#ctx0" brushRef="#br0">6484 17145 8037,'-8'-35'432,"-3"7"1,4 1 0,0 11 0,-5 13 297,0 11 0,-2 14 0,-2 18 0,-3 7 0,-3 8 1,0 7-574,3 3 1,3-5 0,2 1 0,1-2-653,4-3 0,2 3 0,9-5 0,3-12-401,4-9 1,5-9 454,5-14 0,8-7 0,8-13 0,0-9-37,-1-6 1,4-10 360,-5-3 1,7-1 0,-4 1 0,1 6 35,-4 7 1,-2 0 301,3 6 0,-4 6 1,3 9-1,-3 4 217,-2 4 0,1 4-173,-1 6 0,5 5 0,0 0 0,1-3 101,0-5 1,-4-5-268,4-6 1,-1-7 0,-3-8 0,-5-7 35,-3-5 1,-9-7-129,-9-4 0,-2-2 1,-4 1-1,-4 2-50,-8 3 0,-5-3-437,-5 9 1,-1-2 0,6 13 479,2 4 0,1 5 0,2 8 0</inkml:trace>
  <inkml:trace contextRef="#ctx0" brushRef="#br0">7550 17515 8032,'-14'-15'434,"1"6"1,2-1 3472,2-1 0,1 2-2728,-2 4 1,4 13 0,6 16-1,0 3-1650,0 1 1,0 5-1,0 0 1,0-1-398,0-2 0,2-2 695,2 1 0,6-2 173,9-4 0,3-2 0,6-7 0</inkml:trace>
  <inkml:trace contextRef="#ctx0" brushRef="#br0">8119 17515 7975,'0'-10'100,"0"1"1,0-2 470,0-2 0,0 7 0,0 6 1,0 9 49,0 9 1,5 4-1,-1 6 1,-1 2-176,-1 3 0,-2-1 0,0 4 1,0 0-213,0 1 1,0-6-401,0 3 0,-5 0 0,-1 0 0,-2-3 166,-3-1 0,-2-8 0,-1-1 0</inkml:trace>
  <inkml:trace contextRef="#ctx0" brushRef="#br0">8602 17287 8098,'-22'-14'261,"-3"1"1,6 4-1,0 4 826,-2 4 1,7 2 0,-2 4 0,5 4-646,0 4 1,3 7-1,0 4 1,2 3-1,3 1 1,1 1-828,2-1 0,8 1 0,5-1 0,6-1-886,3-3 0,2-4 763,4-6 1,1-1 0,-1-3-1,0-6-274,1-2 1,4-8 643,0-4 0,4-3 0,-7-2 1,-4-4 286,1-5 0,-5 4 394,2 1 0,-11-2 0,1 4 1826,-1 4-1992,-7-1 0,2 14 1,-5 0-1,2 8-252,-2 4 1,5 7-132,1 0 0,4 0 1,1-5-1,0 1-234,0-1 1,1-6 65,-1-4 0,-5-2 0,-1-4 1,-1-2 341,-4-6 1,-2-9 81,-1-4 1,-6-4 0,-3-3 0,-6-2 176,-4-1 1,4-2-272,-4 2 1,3 1 0,2-4 0,1 3-582,3 6 1,3 0-1,3 8 1,1 4-944,5 3 1,1 1-1428,11 7 2795,-3 5 0,16 7 0,-5 6 0</inkml:trace>
  <inkml:trace contextRef="#ctx0" brushRef="#br0">9199 17571 8056,'8'-6'0,"5"-2"1488,-4-6-740,4 0 1,9 0 0,5-1 0,5 1-1,-1 0 1,-1 1 0,-3 4 1146,-3 4 1,-4 4-1824,-6 1 1,-1 1-1,-3 5 1,-6 9-309,-2 7 0,-2 5 22,0 1 1,-5 0 0,-1 1 0,0-1-233,-1 1 1,-2-1-13,4 1 1,0-6 0,5-1 0,2-3-251,3-6 0,4 0 487,10-9 1,3 0 0,8-11 0,3-5-792,5-6 1,3-5 151,2 4 860,0-7 0,-1 4 0,1-6 0</inkml:trace>
  <inkml:trace contextRef="#ctx0" brushRef="#br0">10081 17486 7969,'5'-9'537,"1"1"1,0 0 314,1 0 1,4 5 0,-2-2-1083,4 4 1,-4 1-1950,1 0 1791,-1 0 0,5 4 388,1 1 0,5 0 0,2-5 0</inkml:trace>
  <inkml:trace contextRef="#ctx0" brushRef="#br0">10493 17458 7969,'-6'8'2233,"4"-2"-1799,-4-6 1,12 0-770,4 0 47,2 0 1,7 0 0,2 0-1,1 0 1,3 0-469,2 0 0,2-5 0,-1-1 756,0-2 0,7 5 0,1-3 0</inkml:trace>
  <inkml:trace contextRef="#ctx0" brushRef="#br0">10834 17444 7969,'-12'9'554,"2"1"1,-1-6-139,6 6 1,-4-6 419,4 6 0,-1-2 0,3 3-124,-2-2 0,2-4-740,8 5 1,-2-7-1,6 1 1,4-2 27,4-2 0,5 0 0,7 0 0</inkml:trace>
  <inkml:trace contextRef="#ctx0" brushRef="#br0">11488 17173 7941,'0'-26'0,"0"0"1069,0 3 0,-1 13 0,-4 7 0,-4 14 20,-4 11 1,-1 11 0,0 5 0,-1 3-1045,1 2 0,6 4 0,3-1 0,4-3-534,1-4 0,0-2 174,0 1 0,1-5 0,6-10 0,5-5-328,6-7 0,7-5 0,-3-9 1,2-5 258,0-6 1,-2-10 773,1 0 0,-2-2 0,-5-4 1,1-2 209,2-1 0,0 1-197,-5 9 0,0-3 0,1 7 0,-1 2 588,0 1 0,0 8-944,1 4 1,-6 2 0,0 2 0,1 2-231,-2 2 0,-2 4-455,-6 6 0,0 1 1,-1-1-8,-4 0 1,-3-6 218,-6-3 1,0-4 0,-1-1-1,1 0-1160,0 0 1305,0 0 1,-1-6 0,3-4-324,2-2 0,4-2-1148,6-1 1752,6 1 0,9-6 0,7-2 0</inkml:trace>
  <inkml:trace contextRef="#ctx0" brushRef="#br0">12071 17358 7965,'-8'0'4204,"2"2"-2998,6 3 1,5-2-1033,0 6 1,6 1 0,-3 4 0,1 0-394,0 0 0,1 1 41,4-1 0,0 0 0,1 0 0,-1-1-628,0-4 1,2-2 615,3-7 1,-3 0 0,4-2-1,-1-3 590,0-4 0,6-4 37,-1-1 0,-2 0 0,0 0 0,-1-1 714,-4 1 1,4 5-825,-2-1 1,0 7 0,-5-2-1,-2 5-221,-2 5 0,3 8-537,-4 6 1,-3 4 0,1-2-1,-3 1-3698,1 3 4129,6-4 0,-3 6 0,6-5 0</inkml:trace>
  <inkml:trace contextRef="#ctx0" brushRef="#br0">3484 15624 8162,'-35'0'164,"-1"-2"1,-1-1 0,4-2 0,3 2-1,2 2 1,-1 1 934,1 0 1,6 1 0,3 4-767,3 4 0,8 4 0,5 1 0,8 0 0,9-1-115,8-3 0,13 1 0,7-7 0,11 0 53,7-3 1,6-2-257,10-4 0,3 2 0,-37-2 0,-1 0 0,1 0 0,-1-1-88,-1 0 1,0-1 0,3 0 0,-1-1-17,3-2 0,1 1 0,1 1 0,0 0 1,-2-1-1,-1-1 0,-2 2 0,0 0-400,35-6 0,-12 5-388,-8-1 0,-10 7 31,-14-2 0,-19 4 595,-18 1 0,-9 0 0,-6 0 0,-5 0-65,-3 0 1,-1-5 287,0 0 0,-1-6 0,1 0 1,1-5 71,3-3 0,4 0 254,5 5 0,8-5 1,2 0-1,3 2 299,2 1 0,2 6-387,3 1 0,4 6 0,8-2 0,4 4 297,1 1 0,2 7-181,4 8 0,5 5 1,1 9-1,-3-1 230,-1 0 0,-6 7-382,0 3 1,-9 2 0,0-1 0,-9-3-636,-5-1 1,-1-2 277,0-4 1,-7-2 0,-8-2 0,-7-3 182,-5-1 0,-7 4 0,-3-3 0</inkml:trace>
  <inkml:trace contextRef="#ctx0" brushRef="#br0">640 15340 8290,'-14'-15'409,"0"3"0,0 1 0,-1 3 0,3 5 323,2 9 1,4 8 0,4 16 0,-1 3 700,-2 5-1279,1 10 0,4 1 0,0 6 0,0 0 0,0 4 0,0-1 0,1-1-805,4-5 1,5-5 0,7-10 0,3-9-2798,3-7 3448,0-12 0,6-15 0,-1-10 0</inkml:trace>
  <inkml:trace contextRef="#ctx0" brushRef="#br0">811 14870 8391,'-14'-6'411,"4"-2"0,2-6 0,0 0 799,0 0 1,5-1-1114,-1 1-85,2 6 27,8 8-39,2 8 0,13 13 0,1 1 0</inkml:trace>
  <inkml:trace contextRef="#ctx0" brushRef="#br0">1166 15567 8386,'-14'28'261,"0"-5"1,1-5-1,4 0 290,4 1 0,-1-3 509,1 3-1332,0-4 1,7-2 0,3-5-662,4-8 1,4-8 759,1-11 1,0-1 0,0-6 0,1 3 97,-1-3 0,2-1 119,2-1 1,-2 6-1,3 3 1,-3 3 864,-2 2 1,5 6-521,0 3 0,0 4 0,-5 2 1,1 6 375,-1 7 1,0 8-762,0 11 0,-6 2 0,-3 4 1,-4-2-336,-1-3 0,0 0-1296,0-6 0,0-6 1627,0-3 0,7-9 0,1-4 0</inkml:trace>
  <inkml:trace contextRef="#ctx0" brushRef="#br0">1664 15368 10130,'6'11'1828,"4"3"1,-2 7-1305,1 17 0,-4 7 0,3 17 0,0 6-417,0 6 0,1-1 0,5 1 1,0-6-1088,1-6 0,0-4 466,4-1 0,-3-13 1,2-7-1,-6-11-1309,-2-7 0,-1-9 1177,5-5 0,-4-7 0,-2-7 646,-2-10 0,-7-13 0,-7-4 0</inkml:trace>
  <inkml:trace contextRef="#ctx0" brushRef="#br0">1820 15283 8105,'21'-29'0,"3"1"0,4-1 818,5 1 1,10 7 49,9 7-496,3 6 0,1 10 0,-3 4 0,-4 8 1,-6 8 73,-12 5 0,-7 8 1,-11 1-1,-4 2-509,-4 0 0,-7-1-113,-7 0 1,-2 0-1,-13-6 1,-1 3-1245,-2-3 0,-1-2 813,-1-6 1,5-2 0,2-9-1,2-2 607,2-5 0,9-10 0,3-3 0</inkml:trace>
  <inkml:trace contextRef="#ctx0" brushRef="#br0">2417 15496 8180,'-1'9'245,"-2"1"0,-2 2 1209,2 6 0,-4-2-840,3 3 0,-1 1 0,5 1 1,0-1 153,0 1 0,0-1-1087,0-1 235,6-9 0,2 7 1,8-12-1,1-2 1,2-3-417,-1-5 0,-2-3 0,-1-7 0,1-4-73,-2-5 1,2-3 466,-11-1 1,1-1 0,-3 1-1,2-1-58,-2 1 1,-1 1-16,-2 3 1,1-1 0,3 5 178,0-3 0,7 0 0,-3-6 0</inkml:trace>
  <inkml:trace contextRef="#ctx0" brushRef="#br0">2830 14586 8215,'-27'0'1701,"3"-2"753,5-2-1933,10 2 0,2-3 1,7 12-1,0 9 1,0 9-1,2 10 1,1 4 482,2 5 1,6 15 0,-2 2 0,4 7-1207,1 3 0,-3 0-221,4 0 0,-4 1 0,9-3 1,-1-3-563,0-4 1,5-5-249,-5-5 0,6-5 1,-3-10 1232,0-9 0,5-6 0,-5-8 0</inkml:trace>
  <inkml:trace contextRef="#ctx0" brushRef="#br0">2801 15155 8168,'-8'-7'533,"-4"-1"0,10-6 193,-3 0 1,10 5 0,5-1 0,4 1 1283,5 1 0,5 0-1766,9 3 0,-2 2 1,7-5-1,2 0-1276,1 0 1,1 3-2155,1-4 3186,0 6 0,6-10 0,1 5 0</inkml:trace>
  <inkml:trace contextRef="#ctx0" brushRef="#br0">13621 15553 8189,'-35'8'72,"1"-2"1,-4-6-1,4 0 1,6 0-1,4 0 2057,5 0-1799,4 0 0,15 0 0,9 0 0,13 0 0,10 0 1,9 0 200,9 0 1,10 0 0,15 0-1,4-2-222,-38 0 1,1 0-1,0 1 1,0 0-228,5-1 1,1-1-68,2 2 0,1 1 1,4 0-1,2 0 1,3 0-1,0 0 1,2 0-1,-1 0 1,3 0-1,0 0 1,2 0-1,1 0 1,1 0-1,0 0-216,2 0 0,-1 0 1,-5 0-1,0 0-7,-2 0 0,-1 0 0,-6-2 0,-1-1 0,-4 0 1,-2 0-1,-4-1 0,-3 0-646,32-7 1,-21 0 204,-14 1 1,-19-2 0,-11 2-2,-10-3 0,-17-1 634,-9 0 1,-12-2 0,-2-1-1,-9-4 123,-4-1 1,-2 3 142,0-4 0,2 0 0,3-2 0,4 1 322,4-1 0,9 9 187,7 2-38,6 3 0,16 3 1,7 5 1227,12 6-1742,7 5 0,15 13 0,1 4 0,2 5 0,-1 5 816,-3 1-884,0-4 0,-8 9 1,-2-3-1,-6 3 1,-7 1-1,-8-1 1,-8-1-1216,-9-2 1,-13 0 294,-11 4 0,-1-4 0,1-1 781,4-3 0,-2 0 0,0-6 0</inkml:trace>
  <inkml:trace contextRef="#ctx0" brushRef="#br0">18640 13591 8392,'6'-38'-189,"2"2"1,0 1 0,-3 3 0,-4 4 0,-1 3 0,0 2 715,0 3 1,-1-4-1,-2 5 1,-4 2 246,-1 1 1,-1 2 0,-5 0 0,1-1 665,4 1-1127,-4 6 0,5 2 1,-6 6-1,0 2 0,-1 4 1,0 8-1,-3 10 122,-1 7 0,-4 12 0,2 9 1,0 5-213,1 5 1,-4 2-201,5 8 1,-1 5-1,10-37 1,1 1-1,-3 1 1,0 1-490,-1 2 0,-1 0 1,2 1-1,1 1 58,-1 3 1,0 0-1,0 0 1,0 1-1,-2-1 1,0-1 0,0-1-1,1-1-417,1-4 0,0-2 0,-7 27-734,10-12 1,-2-13 1558,6-14 0,-5-4 0,6-11 0,-1-3 0</inkml:trace>
  <inkml:trace contextRef="#ctx0" brushRef="#br0">17559 13818 8382,'-6'-28'0,"4"1"0,-2 3 697,2 10 1,4 8-1,2 6 1,8 0-1,5 1 1,8 6-1,7 7 1298,6 8 1,3 7-1626,1 4 1,6 9 0,-1 10-1,-1 4-513,-2 1 1,4-1-383,-1 1 0,-21-26 0,0 0 0,22 31 0,-4-2 525,-5-2 0,2 5 0,-4 2 0</inkml:trace>
  <inkml:trace contextRef="#ctx0" brushRef="#br0">18171 15482 8281,'0'-19'83,"0"-2"0,0 1 1,0-1-1,0 4 426,0 1 1,-8 8 0,-5 3 0,-6 7-1,-1 7 1,-2 9-359,-1 2 1,1 12 0,-1-4 0,5 2-345,7 0 1,5 4 0,6-1 0,0-2 75,0-1 1,13-1-18,5-1 0,8-1 1,4-2-1,1-3 33,3-1 0,3-2 112,-3-5 1,-1 0 0,-5 1 0,-1-3-27,-3-2 1,-10-2-184,-9-4 0,-5-1 0,-7 5-294,-7-1 0,-6-3-65,-9-4 557,-6 0 0,-1 0 0,-7 0 0</inkml:trace>
  <inkml:trace contextRef="#ctx0" brushRef="#br0">18014 15567 8281,'0'-14'152,"2"0"410,3-1 1,-2 1-29,6 0 0,1 0 0,4 1 0,2 2 506,3 2 1,3-1-766,6-4 0,2 1 0,2 2 0,1 3-401,-1 2 1,-1 0-384,2 1 1,-7 3-1,2-2 1,-1 2-1336,0 2 0,-3 2 1844,-1 2 0,1 4 0,4 6 0</inkml:trace>
  <inkml:trace contextRef="#ctx0" brushRef="#br0">18142 16548 8281,'-4'-14'0,"-1"-1"0,3 1 0,5 0 0,7 0 0,2 1 864,3 4 1,5 2-1,4 7 1,4 0-218,6 0 1,-3 2 0,5 3 0,1 4-385,-1 4-406,-4 1 0,1 5 0,-9 2 1,-5-1-1,-5 2 0,-5 0 0,-4 4-604,-3 0 0,-9-2 1,-2 0-1,-5 1-137,-5 2 0,1-3 425,-5-1 1,4-4 0,-4 3 0,3-1 458,3-4 0,-4-1 0,2-2 0,-6-6 0,3-1 0</inkml:trace>
  <inkml:trace contextRef="#ctx0" brushRef="#br0">18256 16846 8281,'-8'-14'503,"2"5"915,6-1-744,0 7 1,1-5 0,4 5 449,5-2 0,4 1-799,5 4 1,3 0 0,8-2 0,3-1 18,5-2 1,-2-1-418,2 1 1,-1 2 0,0-5 0,-3 2-1030,-4 3 0,-3-4-503,-4 2 1,-2 1 1604,-7 4 0,-6 6 0,-2 2 0</inkml:trace>
  <inkml:trace contextRef="#ctx0" brushRef="#br0">18142 17600 8281,'-8'-6'874,"-3"-2"846,7-7 1,-1 9 212,5 6-1803,0 13 0,1 4 0,3 8 0,0 4 0,-1 2 0,1 3 0,-1-1 0,2 0 0,-1 0-875,-4-4 0,2-1 0,1 0 0,2-1-1403,-2-3 1,3-3 2147,-1-7 0,6 0 0,-3 0 0</inkml:trace>
  <inkml:trace contextRef="#ctx0" brushRef="#br0">18512 17671 8281,'-14'0'281,"4"5"47,1-1 0,-1 8 0,-4-3 0,0 4 520,0 1 1,4 6-609,1 4 1,6 3 0,-2 3 0,3 2-102,2 1 0,11-2-266,3-7 0,15-3 0,1-9 1,5-2-95,4-6 0,7-4 6,1-4 1,-1-11-1,-6-8 1,-6-4-131,-4-2 1,-1-4 504,-15 0 1,-4-5 0,-15 5-1,-6 1 138,-7 2 1,-8 4-105,-8 2-786,-5 3 0,4 12 1,-4 1 591,1 2 0,0-5 0,-5 3 0</inkml:trace>
  <inkml:trace contextRef="#ctx0" brushRef="#br0">19948 15340 8091,'0'-10'-358,"2"2"1,1 0 357,1 0 0,1-1 0,-5-5 0</inkml:trace>
  <inkml:trace contextRef="#ctx0" brushRef="#br0">19720 15098 8091,'-14'0'-144,"0"0"1,0 0 0,-2 0-1,-1-2 1,-2-1 0,0-2 490,-2 2 1,5-3-1,-3 1 1,4 2-1,0 1 1,3 1 1269,2-4-564,-2 4-647,10-6 1,2 7-159,10 0 1,9 5 0,4 0 0,6-2 124,4-2 0,-2-1-272,7 0 1,0 0 0,5 0-1,0 0-190,-1 0 0,-1-4-259,-3-1 1,-3 0-1,-7 5 1,1 0-792,-1 0 0,-1 0-1365,-3 0 2504,-4 0 0,-5 0 0,-1 0 0</inkml:trace>
  <inkml:trace contextRef="#ctx0" brushRef="#br0">20943 14814 8160,'21'-23'88,"-5"-3"1,2 2-1,0-1 1060,1 1 1,-8 3 982,3 7-1742,-9 6 0,0 2 0,-10 7 0,-3 6 0,-3 7 386,-3 8 0,7 0-701,-7 2 0,3 0 1,-3 4-1,0 1-138,-1-1 0,1 0-192,0 1 0,0-1 1,0 1-1,-1-2-390,1-4 0,-2 2-229,-3-6 425,4 7 0,-12-9 0,1 4 0,-4-4 0,-3-6-115,2-3 0,-4-3 0,0-7 0,0-3 438,1-4 1,5-5 187,5-5 1,9-3 0,-1-7 0,6 1 116,4-1 0,1-4 105,5 0 0,7 0 1,4 4-1,5 3 399,2 2 1,6 3-253,-5 7 1,5 1 0,-4 4 0,1 4 429,-1 4 1,-1 1-595,-4 0 0,-1 6 0,0 5 1,0 6 54,0 7 1,1 3-296,-1 1-168,0 7 0,0-3 1,1 4-1,0-1 1,4-4-366,5-1 1,3-1 0,4-1-1,6-2-35,5-8 1,4-5 403,-3-13 1,6-1 0,3-6-1,3-7 17,2-8 0,-2-5 381,-2-1 1,-6-6-1,-8 0 1,-4-1 227,-5 0 1,-4 2 339,-12 5-595,-6-1 1,-4 1-1,-8-1 1,-7 2 0,-5 5 69,-3 8 1,-13 1 0,-1 9 0,-8 1-68,-6 1 0,-4 8-483,-6 4 1,-4 2 0,-3 3 0,1 0-571,0 4 0,-2-3-545,8 3 0,-1-3 0,12-3 1362,5-4 0,5 4 0,7-5 0</inkml:trace>
  <inkml:trace contextRef="#ctx0" brushRef="#br0">20147 17927 8048,'-36'0'133,"1"-2"0,6-1 1,3-2-1,2 2 2067,5 2-1350,3 1-633,15 0 0,15 0 0,21 0 0,7 0 0,9 0 0,4-2 196,8-3 0,5 4 0,5-6 0,1 3-344,2-1 1,-35 2-1,0 0-203,-1 0 1,1 1 0,38 0 0,0-2 0,-2 2-366,-3 2 1,-15 0-166,-12 0 0,-15 2 0,-15 2 0,-7 4 664,-10 0 0,-19 5 0,-11-5 0</inkml:trace>
  <inkml:trace contextRef="#ctx0" brushRef="#br0">20474 17756 7986,'-13'-14'0,"2"0"0,3 0 1380,2-1-625,1 8-420,5 0 0,0 9 1,2 4-1,3 8 1,4 10 311,4 8 0,-4-1 0,1 7 0,1 2 30,1 1 0,-2 1-842,-1 1 0,-4 0 0,3 1 1,0 3-814,0 5 0,-3-3 311,4-1 1,1-4-1,5-3 667,4-3 0,3 3 0,7-5 0</inkml:trace>
  <inkml:trace contextRef="#ctx0" brushRef="#br0">22024 17771 7991,'14'-7'107,"0"1"0,0-5 0,2 1 862,3-1 1,-3 5-1,3 1 901,-3 4-1674,-8 7 1,-2 7-1,-6 7 1,-2 2-1,-2 5 1,-6 3-1,-4 5-95,-5 1 1,3-4-389,-3 1 1,-3-1 0,-2-1 0,-4 2-756,-5-1 1,3-4 496,-3-4 0,-2-3 0,2-9 0,1-2-137,2-6 0,2-2 588,-1-2 1,2-11 0,4-5-1,4-4 7,3-6 1,3 0 345,4-3-126,2 1 0,7-1 0,0 1 1,2 1-1,1 2 388,2 1 0,6 7 1,-2-2-1,2 3-27,-1 2 0,3 6-153,-4 3 1,4 3-1,1 2 1,0 0 0,0 7-295,1 2 1,-8 9 0,0 2-1,-2 1-136,-1-1 0,6 4 29,-6-5 0,3 5 0,-4-4 1,3 2-158,2 3 0,2-2 86,4 0 0,2-5 0,3 2 1,4-1-100,4 0 0,8-2-298,3-7 407,3 3 0,8-12 0,1 4 1,1-4-1,-4-1 33,-2 0 1,-4-6 0,-2-3 0,-2-4 178,-3-1 1,-7-2 166,-8-3 1,-9-1 0,-4-6 0,-1 1 324,-1-5 0,-5 2-256,-9-6 0,-4 0 1,-3-1-1,-5 0 309,-5 0 0,1 4-419,-7 7 0,-1 4 0,-1 5 0,0 3-5,0 2 0,2 4-657,5 6 1,1 1-1,2 6 445,1 7 0,6 7 0,-2 7 0</inkml:trace>
  <inkml:trace contextRef="#ctx0" brushRef="#br0">22934 16164 8015,'-15'-6'17,"1"-2"1,2-6-1,1-1 1,3 1 587,1 0-399,3 6 1,4-5 0,1 6 0,4-1 0,4 3-1,4 3 1,1 2 0,0 0 265,1 0 1,5 0 0,5 0 0,7 0-101,6 0 1,5 0-304,4 0-56,10-6 0,14 3 0,-30-1 0,0-2 0,2 1 1,1-1-1,1 0 0,0 0-103,-1-1 0,1-1-3,1 1 0,1 0 0,-4 0 0,1 0 0,0 0 0,0 0 0,-3 0 1,-1 1-1,29-5-671,-10 2 1,-21 5-31,-15 0 1,-16 2 408,-17 2 1,-7 6-1,-21 2 1,-3 2 48,-5-1 0,-3-5 410,-3 0 0,-2-2 0,7-2 1,-1 0 42,-1 0 1,10 0 0,-2 0 0,6-2 1750,8-2-1411,-1 2 1,26-4-1,7 7 1,14 4 238,8 4 1,6 9-504,0 1 0,0 4 0,-4-2 0,-3 1 66,-2 3 0,-5 2-333,-9 2 0,-4-1 0,-8 2 0,-4 2-1772,-8 1 1846,-7 6 0,-7-2 0,-1 5 0</inkml:trace>
  <inkml:trace contextRef="#ctx0" brushRef="#br0">29303 14302 8193,'14'-16'49,"1"-1"0,-1-2 0,-1 1 0,-2 2 0,-2 2 0,2 2 298,2 2 0,-1-3 0,-1 6 0,-1-1 0,-1 1 1271,-1 1-1261,-1 4-194,-7-4 0,0 8 1,-2 1-1,-3 3 0,-4 2 258,-4 3 0,-1-3-367,0 2 1,0-3 0,-2 4 0,-2-1-157,-1 1 0,-1 0 105,1-1 1,2 2-1,-7-4 1,0 2-39,2-1 1,-5 1 62,3 4 0,2-5 1,-1 1-1,-3 1 48,0 1 1,-3-2-19,1-1 0,4 1 0,0 4 0,-1 0 116,-2 0 1,0 1-132,4-1 1,-4 0 0,5 0 0,-2 2 21,0 3 0,2-3-39,-2 3 1,-2 1-1,2 1 1,-3-1 6,-1 1 0,-1 3 38,1-5 0,-1 6 1,1-1-1,-1 2 214,1 3 0,-1-5-167,1-1 1,0 1 0,-1 4 0,1 1 147,-1-1 0,1 1-162,-1-1 0,-4 1 1,0 1-1,1 1 105,2 2 1,2 5-3,0-5-157,-1 1 1,5-4 0,2 1 0,2 2 0,2 1 63,3 0 0,-3-4 1,2 5-1,4-2 6,-1 0 0,2 2-77,2-2 0,2-1 0,6 4 0,-2 1-81,-2-1 0,0-3-40,5 5 53,0-6 0,0 9 0,0-5 1,0 2-1,2-2-10,2-1 39,-2 4 0,4-7 1,-6 6-1,2 0 1,1 0 31,2 0 0,1-7 1,-3 4-1,2-2 50,-2 0 1,4 2-53,-3-2-15,1-3 1,-5 7 0,0-6 0,0 2 0,0 1 57,0 0 0,0-4 1,-2 5-1,-1-2 14,-1 0 1,-3 2-66,2-2 1,4-3 0,-4 4 0,2-4-135,-2-2 0,4-1 164,-4-3-113,-3 2 0,5-8 1,-5 4-1,0-2 1,2-1 22,-1 2 0,-4-5 0,2 3 0,-4-4 65,-1 0 1,0-1-7,0 0 0,-5 0 1,-2 1-1,1-1 7,-1 0 1,-4-5-25,1 1-20,4-1 1,-7 6 0,3-3 0,-3-1 0,-1-1 35,-1 1 1,1-3 0,-1 1 0,1 2 106,0 2 0,-1-4-87,1 1 0,-1-2 0,1 3 1,1-2-58,3 2 0,-3-3-35,4 2 1,-4-6 0,-2 4 0,1 0-141,-1 0 1,1-5 124,0 2 0,-2 1 0,-2 1 1,-1-1-89,1 0 0,2-1 92,2-5 1,-5 5-1,-2 0 1,0-2-26,0-2 0,1 4 47,0 0 1,3-1-1,-5-2 1,1 1-74,3 2 0,-3 1 61,2-1 1,-6-3 0,2 4 0,-1-1-16,1-1 0,3 1 50,-4-5 0,5 5 1,-3 0-1,1-2 5,4-2 1,1-1 6,1 0 1,1 0 0,-1 0 0,1 0 133,-1 0 0,6 0-53,-1 0 1,5-1 0,-3-2 0,1-2 213,4 2 1,1 1-230,2 2 1,-5 0 0,0 0 0,2 2-9,1 2 0,-3 0-14,0 5 38,0-6 1,0 5 0,0-5-1,2 2 62,1-2 0,2-1 0,0-2-98,-1 0 1,6 0-11,-1 0 0,6 0 43,-6 0-1604,7 0-2368,-3 0 2241,6 0 1654,6 0 0,8 0 0,8 0 0</inkml:trace>
  <inkml:trace contextRef="#ctx0" brushRef="#br0">24213 18496 8007,'-9'0'-203,"-1"0"1167,-1 0 0,3 0 210,-1 0-890,6 0 0,-2 0 0,10 0 0,6 0 0,6 0 0,7 0 301,3 0 1,7-5 0,6-1 0,4-1-246,4 1 0,5-5-301,-1 1 1,-1 2 0,0 1 0,-1-1-354,1 0 1,-7 3-400,-1-4 0,-9 5 0,-10 0 0,-5 0-426,-3 0 0,-7 2 82,1-3 1057,-7 4 0,3 1 0,-6 0 0</inkml:trace>
  <inkml:trace contextRef="#ctx0" brushRef="#br0">25464 18055 8043,'-9'-2'-173,"-1"-2"0,1 2 415,-5-3 1,4 4 0,1 1-1,-4 1 19,-4 4 1,1-2-1,-5 7 1,3 2-101,-1 6 0,0-3-75,4 4 1,1-3 0,2-2 0,2 1 91,5-1 0,5 0-138,5 0 1,9 0 0,13 1 0,8-1-1,8 0 1,4 0 31,0 1 1,-1 0 0,5 4-1,-4 5-76,-6 3 0,-1 1 3,-12 1 0,-4 4 1,-15 0-1,-4-1-84,-3-2 1,-17-2 4,-8 1 1,-11-3-1,-10 0 1,-2-4-124,-1-2 0,4-2 132,5-9 1,2 2 0,-2-6-1,5-2-253,3-1 0,13-4 186,2-3 1,11-7 0,-1-9 0,5 1 7,5-1 1,9-3 75,10 5 0,2-4 1,3 2-1,-1 1-59,1-1 0,-6 2 103,1 5 0,-6 0 0,0 0 0,-2 1-447,-1 3 0,-8 3 457,-2 2 0,-3 3 0,-2-4 0</inkml:trace>
  <inkml:trace contextRef="#ctx0" brushRef="#br0">25663 18282 7961,'0'-14'199,"0"0"0,0 0 1,0-1 1068,0 1 1,0 8 0,0 6-557,0 8 0,5 6 0,0 5 0,-2 5-355,-1 3-337,-2 1 1,-2 2 0,-1 2 0,-3 1 0,-2 0 0,-3 0 0,-2 0-648,-1-1 1,-2 3 58,-3-2 0,-3 0 0,-8-6 0,-2-2-814,-1-1 1,-6-12 1038,1 3 1,3-11 0,3 1-1,6-6 64,2-9 0,6-6 334,0-12 0,8-2 1,5-3-1,4-4 297,1 1 1,1-7-37,4 1 0,3 4 0,8-3 0,1 3 697,2 1 1,5 6-703,-5-2 0,4 4 0,-2 6 0,-1 4 416,1 3 0,3 3-276,-5 4 0,0 2 0,-5 9 212,0 3 1,-1 7-457,-4 7 0,2 8 0,-4 0 0,0 6-256,5 3 0,0-2-9,2 4 1,-4-5 0,-1 3 0,2-1-450,2-4 0,1-1-47,0-1 1,5-7 0,0-3 0,-1-5-278,-2-4 1,3 1 647,-1-7 1,6 0-1,-3-8 1,1-3 53,3-6 1,2 2 73,1-8 1,6-2-1,0 1 1,1-1 288,0 1 0,4-6-29,-1 3 1,-1 1 0,-1 0-1,-1-1 31,-4 1 0,4-1-261,-2-6 0,0 5 1,-6 1-1,-2-2-17,-1-2 1,-8-8 125,-2-3 1,-1 3 0,-10 4 0,-5 4 489,-5 3 0,-12 7-186,-5-2 0,-11 9 0,-8 6 0,-7 4 247,-5 4 0,-2 4-368,0 6 1,0 2-1,2 2 1,3 2-1,4 2 0,1 0-345,4 2 1,5 1 0,15-4 0,4-1-1179,3 1 0,8-2-405,3-5 0,7-1 1661,7-4 0,7 4 0,12-5 0</inkml:trace>
  <inkml:trace contextRef="#ctx0" brushRef="#br0">25820 18552 8022,'-63'0'-72,"11"0"0,-2 0 0,5 0 1,1 0-1,3 0-513,0 0 0,8 0 585,-1 0 0,6 0 0,-3 0 0</inkml:trace>
  <inkml:trace contextRef="#ctx0" brushRef="#br0">25251 18538 7999,'-8'-6'176,"4"-4"1,2 3-1,2-3 108,0-1 0,0-2 0,2-1 0,2 0 89,6 0 1,1-1-309,-2 1 0,4 2 1,-5 1-1,1 3-229,1 1-232,-7 3 0,-5 10 0,-13 5 1,-12 6-159,-10 7 0,-12 3 492,-7 1 0,-9 1 0,27-15 0,-2 0 0,-2 1 0,-1-1 288,-3 0 0,-1 0 0,1 0 0,0-1-51,1 0 1,0-2-1,2-3 1,1-2 0,1-3-1,1-1 1,-32-1 654,8-1 0,19-6-456,21-4 0,10-4 0,14-3 1,3-4-180,6-1 1,15 5-100,19-2 1,9-2-1,14 2 1,12 2-103,-35 8 1,0 2-1,1 2 1,1 1-151,2-1 0,1 0 0,1 3 0,1-1 0,3 0 0,0-1 0,0 0 1,0 1-339,0 1 0,0 1 0,-1 0 0,0 0 372,-2 1 1,0 0-1,-4 0 1,1 0 0,-1 1-1,-1 0 1,-1 0 0,-1 1-126,-2 0 1,-1 1-1,26 2 101,-23-5 0,-8-2 1,-12-1-1,-5-3 215,-7-2 0,-7-2 54,-8-4 1,-10 5 0,-10 1 0,-3 0 260,-1 0 0,-7 5-74,-3-2 1,-3 3-1,-2 4 1,0 1 256,1 2 1,7 6-153,7-2 1,2 4-1,9 1 1,3 0-623,1 1 1,5-1 85,13 0 1,9-4 0,13-2 0,11-2-192,14-3 1,10-3 110,9-5 1,6-4 0,-37 0 0,1-3 0,1-1 0,-1-1-24,2-1 0,0-1 1,-3-1-1,-1-1 167,-1 1 1,0 1 0,28-16 0,-6-4-1,-8 3 483,-9 6-223,-13 5 1,-18 14 0,-12 3 0,-9 5 561,-8 5 0,-12 9-447,-9 10 1,-3 1 0,-2 0 0,1-1 409,-1 1 1,2 1-670,3-3 0,3 3 0,7-7 1,1-2-463,3-1-56,10-2 0,9-8 1,10-6-1,6-9-343,7-9 0,9 1 503,6-7 1,6-1 0,-2-5 0,0 0-205,1 3 1,-4 3 465,3 1 1,-5 2 0,0 9 0,-7 2 966,-6 5-795,-10 4 0,-10 9 1,-17 6-1,-13 8 235,-15 5 0,-8 0-311,-3-4 1,-6 4-1,-2-5 1,-1 1-185,0-5 1,4-3 139,-4-6 0,6-3 0,0-7 0,8-5 326,9-9 0,8 0-175,11-9 0,10 0 1,10-3-1,5 4 109,9 4 0,7 3-156,16 2 1,5 1-1,9 4 1,6 4-75,2 3 0,-3 9 25,0 2 1,-4 10-1,0 5 1,-3 3-256,-9 1 1,-11 5 15,-6 0 1,-9 2-1,-9-3 1,-10 1-285,-15-2 1,-11-5 452,-12-3 0,-4-5 0,-5 2 0</inkml:trace>
  <inkml:trace contextRef="#ctx0" brushRef="#br0">29730 11814 8307,'14'-29'312,"-1"3"1,-2 2-1,-2 5 386,2 3 0,-6 8 1,-7 5-1,-12 5 1,-11 4-1,-8 2-722,-4 3 0,-5 2 0,-7 1 0,-2 0-190,-3 0 1,-2-1 0,-4-2-1,0-3-50,4-2 0,1-1 208,8-5 0,1-2 0,8-2 0,6-4 253,7 0 0,6-5-41,10 4 1,2-4-1,9 0 1,1 2 268,2 2 0,6 6-235,-2-2 0,4 3 0,-1 5 50,-2 7 1,-4 1-152,-6 13 0,0 1 1,-3 8-1,-5 7 78,-6 5 0,-14 6-152,-1 6 0,-10 8 0,18-31 0,1 1 0,-3 3 0,0 0-242,0 1 0,0 1 0,-1 2 0,1 0 184,1 0 0,1 1 1,0-2-1,2-1 1,-7 27-1,3-2-112,9-2 1,6-3 108,8-7 1,8-6 0,8-8 0,11-2-184,9-2 1,10-4 224,1-7 0,12-4 0,-1-7 1,4-4 164,1-4 0,3-3-140,-4-2 0,0-3 1,-7-5-1,-3-8-19,-4-5 1,-6 2-505,-4-4 0,-3 5 0,-8-2 0,-4 1-746,-4 0 1,-3 0 1247,-2 5 0,7-7 0,1-1 0</inkml:trace>
  <inkml:trace contextRef="#ctx0" brushRef="#br0">30256 12226 8228,'0'-36'293,"-5"1"0,0 8 1106,2 3 0,0 10 0,-2 11-79,-4 6 1,-5 11-181,-5 10-915,-4 9 1,0 4 0,-1 7 0,0 2 0,1 3-352,-1 1 1,8-2 0,2 2 0,8-2-480,4-7 0,5 0 70,7-8 0,12-8 0,17-11 0,7-7-370,6-6 0,5-9 671,5-6 1,-4-8-1,2-11 1,-6-5 385,-7-3 1,-4-2 202,-5 1 0,-11-1 0,-13 2 0,-11 3 311,-11 5 0,-9 3-441,-16 1 1,-8 9 0,-8 4 0,-2 7 63,-3 2 0,-1 2-484,-2 5 0,13 7 0,6 2 0,10 4-1602,9 1 0,6 2 1797,13 3 0,13-3 0,2 4 0</inkml:trace>
  <inkml:trace contextRef="#ctx0" brushRef="#br0">31166 12567 8395,'6'-8'357,"-3"-4"0,7 4 0,1-2 0,1 3 0,3 0 874,-1 4 1,0 8 0,-1 4 0,-4 5-557,-4 5 0,1 4 1,-1 5-1,-3 2 98,-6 3-982,-4-3 1,-7 10 0,-3-7-1,-2-2 1,-1-1 0,-1-1-1,2-1 209,-1 1 0,-4-1 0,3 1 0</inkml:trace>
  <inkml:trace contextRef="#ctx0" brushRef="#br0">32061 11942 8345,'-14'0'1220,"5"0"1212,-1 0-1782,7 0 1,-3 12 0,6 7 0,0 8 0,0 8 0,-2 8-1,-1 7 1058,-2 5 1,-4 12-1632,4-1 1,-6 7 0,3-7 0,-1 4-1101,-1 1 1,2-11-854,-1-3 1,2-12 0,7-2 1875,0-8 0,13-5 0,3-2 0</inkml:trace>
  <inkml:trace contextRef="#ctx0" brushRef="#br0">32602 11672 8339,'42'-29'0,"7"2"0,3 4 754,10 2 0,1 13 1,4 4-1,-7 2 0,-7 2 740,-5 0 0,-10 0 0,-5 2-735,-3 2 0,-10 4-631,-5 6 0,-6 5 0,-6 0 0,2 0-30,-2 2 0,-6 1 1,-3 8-1,-2 3-62,-3 5 0,3 0-318,-2 5 0,6-2 0,-4 11 1,1 3-250,4 5 1,2-1 360,1 2 0,0-1 0,0 0 0,1 3 313,4 2 0,-3-10 73,2 2 1,-2-9 0,-4-3-1,-2-2 362,-6 0 1,-9-10-336,-5 5 0,-7-7 0,-6-2 0,-2-1-62,-5 1 0,0-2-340,6-4 0,-2-2 0,7-7 1,3-1-404,5-4 1,4 2-1122,7-6 1683,6 0 0,8 1 0,8 2 0</inkml:trace>
  <inkml:trace contextRef="#ctx0" brushRef="#br0">15853 10776 10022,'-22'-36'-156,"6"-4"1,8 7-1,2 1 1,3 4 0,1 3 84,2 1 0,0 7 1,-1-2-1,-4 3 1,-3 2-1,-1 0 90,-1-1 1,-4 6 0,-7-1 0,-1 1 146,-3 1 1,-3-5 0,-6 5-1,-3 1 141,-5 2 1,0-2-134,-1 3 1,-4-3-1,-2 4 1,0-1-50,0 0 0,-5 9-92,2 5 0,1 2 1,-1 2-1,-1 2 57,-3 3 0,-1 3-74,1 7 1,3 1 0,1 3-1,-1 5 32,-3 3 0,-1 6-45,1 1 1,0 5 0,3 1 0,0 6-181,26-27 0,1 0 0,-1 4 0,0 1 161,0-1 1,2 2 0,0 1-1,2 2 1,4-2 0,1 0-1,1 2 1,2 0-22,2 0 0,1 1 0,-1 2 0,2 0 51,3 0 0,2 0 0,-1-1 1,3-1-1,3-1 0,2 0 0,-1 1 1,1 1-15,1-1 0,1 1 0,1 1 1,1 0-11,4-3 1,1 1 0,1 1 0,1 0 0,1-3 0,2-1 0,-1 1 0,0 0-32,0-1 1,1 1-1,2 0 1,1 0-23,0-3 0,2 0 0,0-2 0,1-1 0,21 31 0,3 0-82,2-1 1,-22-28 0,0-1 65,4-2 1,-1-2-1,-1 0 1,0-2-1,28 20 1,5-1 6,4-3 1,-30-24 0,3-3 75,0-1 0,1-3 1,1-1-1,0-2 1,35-3-1,5-4 223,-37-4 0,0-1 1,34-7-24,-36 0 0,0-1 0,34-12 0,-2-10 0,-1-3 169,0-5 0,-6-3-198,-4-2 1,-7-6 0,-4-5-1,1-6-25,-25 28 0,-2-2 1,0-1-1,-2-1-98,2-2 0,0 0 1,-2-2-1,-2-1 1,1-3-1,-2-2 1,0-2-1,0-2 10,1-3 0,-1-1 1,-3-2-1,-2-2-44,2-3 0,-3-1 1,-5 1-1,-2 1 0,1 0 1,-1 1-1,-2-3 1,-1-1 144,-1-2 1,0-1-1,-1 5 1,-1 1-116,0 0 0,0 1 1,0 2-1,-1 0 1,-1 5-1,-1 2 1,-2 0-1,-1 2 147,-2 1 1,-2 2 0,-10-28-42,-4 12 0,-7 15 0,1 13 1,-5 4 133,-5 6 0,-7 2-402,-5 7 1,-10 1-1,-6 4 1,-9 6-104,32 3 0,0 3 0,1 3 0,-1 2-11,-4 3 1,-1 2 0,4 2-1,0 3 1,-1 0 0,-1 2 0,1 1-1,0 0-331,0 3 1,0 0 558,4 0 0,1 2 0,2 4 0,1 2 0,2-1 0,1 0 0,1-1 0,-1 0 0,2-1 0,0 0 0</inkml:trace>
  <inkml:trace contextRef="#ctx0" brushRef="#br0">19976 5289 8764,'15'-53'-50,"2"3"1,7-1 0,9 2 0,6 0 0,2 7 0,-3 7 1002,-5 11 1,-12 15-1037,-11 9 0,-7 6 1,-16 8-1,-4 1-6,-4-1 24,-3 0 1,-9 0-1,-2 0 1,-1 1 0,-3-1-1,-2 0 1,-2 0-68,0 0 0,1-1 183,-1-3 1,0 1 0,2-7 0,3 0 249,5-3 1,5-1-136,4 0 0,3 0 0,7 0 0,2 2-129,2 2 1,4 0 12,6 5 0,0 7 1,0 8-1,1 4 24,4 5 0,-2 4-113,7 5 0,-5 9 0,2 4 1,0 7-59,-4 2 0,-2 1 79,-1 1 1,5 4-1,0-5 1,0-2 31,1-6 0,-3-7 111,7-7 0,1 0 0,6-2 0,4-3 134,1-5 0,3-2-167,8 3 0,-1-3 1,4 7-1,0 0-117,1-2 0,-7 5-206,-2-3 0,-4 3 0,-7 0 0,2-3-209,-1-5 1,-3-2-195,0-3 1,7-4-1,8-4 637,11-4 0,8 1 0,8-9 0</inkml:trace>
  <inkml:trace contextRef="#ctx0" brushRef="#br0">28692 5772 16040,'5'-55'-957,"2"1"1,5 3-1,5 4 1,2 4 2767,1 4-1599,6 1 1,-11 0 0,4 2 0,-3 1 0,-2 3 375,1 2-414,-1 2 1,-1 6 0,-2 3 0,-2 3 433,2 2-447,2 6 0,-4-3 0,1 8 0,1 6-374,1 9 1,3 4 0,0 10 0,3 2 191,1 4 0,6 12 13,-1-2 0,1 11 1,0-1-1,-3 5-462,-1 4 1,-1 5 257,-1 10 1,-3-1 0,-7-36 0,0 1 0,3 37 49,-2-3 1,-7 4 0,2-3 0,-4-2 249,-1-5 1,-6-10-126,-4-5 0,-2-8 0,-2 1 0,-2-6 61,-3-7 1,-3-3-271,-7-2 1,-4 1 0,-2-1 0,-1 1-523,-4-1 0,-7 0-99,-5 1 789,-10 6 1,25-20 0,-3 0 0,-3 2 0,-1 0-1</inkml:trace>
  <inkml:trace contextRef="#ctx0" brushRef="#br0">20303 6966 8553,'-20'-55'91,"6"4"0,7 9 1,6 8-1,-1 11 2968,-3 8-2760,-2 8 0,-14 7 1,-4 1-1,-5 5 1,-3 9-1,1 8 0,2 9 232,1 6 1,7 9 0,3 5-1,5 4-316,5 1 0,4-5-376,10 0 0,10 2 1,14 4-1,10-3-613,12-9 0,9-14 622,16-13 1,-36-14 0,0-1 0,4-1 0,1-3 0,-1-2 0,0-2 77,-1-4 1,-2-3-1,1-2 1,-2-4-677,-3-5 0,-3-3 970,28-26 1,-16-6-1,-13-1 1,-11-1-1,-11 1 291,-11 3 1,-14 2-1,-15 4 1,-7 12 114,-5 11 0,-6 10-1031,-1 7 0,-7 4 0,0 12 0,-5 8 405,0 12 0,1 6 0,2 8 0,0 2 0,1 3 0</inkml:trace>
  <inkml:trace contextRef="#ctx0" brushRef="#br0">28336 6952 8431,'15'-37'129,"4"3"1,0 8 0,-2 8-1,-3 10 1619,-4 9 1,-4 13-1068,-6 10 1,-2 5-1,-1 5 1,-2 7 269,2 5 1,-3 2-688,1-6 1,0 6 0,7 1 0,3 0-1096,4-1 1,9 6 830,1-2 0,6 10 0,-3 3 0</inkml:trace>
  <inkml:trace contextRef="#ctx0" brushRef="#br0">23346 1507 8131,'-25'-35'0,"-1"0"0,-8-21 0,16 0 0,15 22 3795,11 16-3104,11 10 1,-2 7-1,7-2 1,1-2-1,2 3 419,2 5-1588,-1 5 1,-4 13 0,-2 2 0,-3 4-1,-5 2 1,-4 1 0,-4 3-1678,-3 5 0,3-2 1642,-1 2 1,0-6 0,-4 2 512,4 1 0,3 2 0,6 5 0</inkml:trace>
  <inkml:trace contextRef="#ctx0" brushRef="#br0">23701 2516 8131,'-14'51'0,"-3"4"801,3-3 1,-2 8 0,9 3-1,1-1 782,0-3 1,1-1-1143,5-11 1,2 1 0,2-6 0,6 1 48,3 0 0,1 1-896,0 3 0,5-1 0,1 6 406,3 2 0,-6 1 0,4 2 0</inkml:trace>
  <inkml:trace contextRef="#ctx0" brushRef="#br0">23630 4805 7981,'-36'14'0,"8"4"0,9 5 1320,9 7 1,5 18 0,12-1 0,7 1 0,8-1 0,6 2 0,4 0-616,1 0 1,5-2-1513,-5-4 0,7 1 1,-4 4 806,0 4 0,6 3 0,-6 2 0</inkml:trace>
  <inkml:trace contextRef="#ctx0" brushRef="#br0">24242 6653 7918,'-19'32'1848,"0"6"1,1 8-416,9 15 1,3-1-596,6 7 1,4-3 0,3 4 0,1-1-327,3 1 0,1-4-1137,2 3 0,1-6 1,-3 6-1,-1 0-5314,-1 3 5939,-1-5 0,6-2 0,-1-6 0</inkml:trace>
  <inkml:trace contextRef="#ctx0" brushRef="#br0">24341 8189 7918,'0'47'0,"0"0"0,2 6 656,3-6 0,-2 5 400,6-5 1,1 7 0,5-2 0,3 2-536,1-2 0,6 2 0,-1-5 0,3 1-893,1 4 1,5 1-324,0 2 0,1 0 298,-6 0 1,0 0-1,1 0 1</inkml:trace>
  <inkml:trace contextRef="#ctx0" brushRef="#br0">24768 9980 7918,'-29'38'0,"1"0"0,6 11 1299,3 8 1,9 9 1652,6 0-2629,2-3 0,2 5 0,0-6 0,0 0 0,2 1 0,2 3 0,6 4-323,2 1 0,3 0 0,-1 0 0</inkml:trace>
  <inkml:trace contextRef="#ctx0" brushRef="#br0">24640 12354 7859,'-54'51'831,"10"-4"1,14 2 3835,12 8 0,14 4-3872,1-21 0,1 1 1,7 36-1,6 1 0,6-7-795,7-2 0,9-5 0,3-1 0</inkml:trace>
  <inkml:trace contextRef="#ctx0" brushRef="#br0">24057 426 8978,'0'-28'-45,"0"0"1,0 1 0,0 3 0,0 5 0,-2 3 1142,-2 2 1,-4 1-1,-7 6 1,1 8-615,0 12 1,-2 7-1,-1 12 1,-2 4-61,1 7 1,3 6-337,0 3 1,1-5 0,2 12-1,2-2-282,5-2 1,4 5 224,1-8-355,6-3 0,10-6 0,12-12 0,9-5 1,5-9 94,6-6 1,1-5 0,4-9 0,-2-6 253,-2-10 1,-2-13 93,-4-6 0,-8-3 1,-7-1-1,-9-1 314,-8 0 0,-4 1-306,-7-1 1,-7 2 0,-4 1 0,-6 4-60,-7 1 0,-8 2-380,-1 5 41,0 6 1,9 3-1,2 8 1,2 3-1,1 1-1470,-2 4 0,12 3 1737,-1 5 0,7 3 0,3 6 0</inkml:trace>
  <inkml:trace contextRef="#ctx0" brushRef="#br0">24754 853 8489,'0'-14'960,"0"0"0,0-1 2354,0 1-2583,6 6 0,-3-3 294,6 6 0,-1 2 0,3 6 0,-3 4-2217,-1 1 856,4 1 1,-3 5 0,4 1 0,-1-3-277,-1-2 612,-1 2 0,5-4 0,1 6 0</inkml:trace>
  <inkml:trace contextRef="#ctx0" brushRef="#br0">25408 299 8253,'6'-42'25,"2"6"1,1 6 148,1 5 850,-7 14 0,8-8 0,-8 13 0,-4 4 35,-7 11 1,-7 10 0,-4 10 0,-4 1-1194,-4 3 1,0 8 17,3 6 0,-6 9 0,5-1-35,0 5 0,4 8 1,1-2-1,4 4 1,8-1-1123,5-2 1,6-7 1063,6-13 0,7-6 0,14-14 310,3-3 1,4-12 0,5-12 527,1-8-354,0-11 1,3-7 0,-4-9 0,-5 0 0,-9-1 423,-9-1 0,-2 6 1,-12-1-1,-2 5 129,-1 4 0,-10 7-1184,-6 2 1,-2 1-1,-8 8 1,-1 2 355,-2 2 0,-1 7 0,-1 2 0</inkml:trace>
  <inkml:trace contextRef="#ctx0" brushRef="#br0">22365 2303 8276,'19'-27'51,"1"4"0,1 4 1,0 4-1,-3 4 1404,3 2 1,-10 4 0,3-3-384,-1 2 0,-5 1-215,1 5-671,-6 0 1,2 2 0,-10 1 0,-6 2-1,-6-1 1,-7 1 236,-3 0 0,-9 4-586,-7-4 1,-7 4 0,-10-2 0,-3-1-144,-2 0 1,-8-1 160,-7-5 0,35 2 0,0 1 0,-2-1 0,0 1 0,1-2 0,-1 1-344,2-1 1,0-1 0,-34-1 265,8-4 232,13-3 0,12-11 0,14-1 0,13-4 0,11-4 389,7-4-455,7-1 0,7 4 1,7 1-1,2 0 1,4-1-311,1 1 1,3 1 0,0 2 0,0 2-458,-4 3 0,-11 6-265,-1 4 843,-9 7 0,-2-3 0,-13 7 0,-9 4 0,-7 4 628,-8 4 0,-4 8 0,-6 2 0,0 4 327,3 2 0,8-1-80,0 1 0,4 1 0,5 1 0,7 4 817,6 1 1,8-4 61,12 1-1206,13-3 1,16 2 0,10-2 0,4-5 0,5-3-194,4-5 0,3-6 1,2-1-1,-6-1-1023,-6-1 0,-7-1 880,-9-7 0,-8 1 34,-6 4 0,-13 3 0,1 6 0</inkml:trace>
  <inkml:trace contextRef="#ctx0" brushRef="#br0">17332 2701 8520,'-22'8'260,"0"3"0,4-5 0,-1 1 0,4 1 1,2-2 1637,3 0 1,7-3-1,0-7-1105,6-6 0,2-9 0,8-4 0,2-6-263,1-4 1,2-3 0,-1-7 0,3-1-100,3-4 0,-4-7 0,4-8 0,3-3-182,0-7 0,-11 35 1,-1-2-757,0-2 0,0-1 615,15-29 1,-6-3-1,0 15 1,-3 5-1,-4 9 431,-5 11 0,2 12-460,-4 18 1,-1 8-1041,1 16 760,7 10 1,5 8-1,4 11 1,-1 6-1,1 6-185,2 6 1,3-1 0,1 1 0,3 2-384,-3 1 0,4 1 464,-2-4 0,0-9 0,-6-11 0,-2-7 88,-1-5 0,-6-12 2596,0-8-2181,-2-6 1,-2-14 0,-1-6 0,-2-7-1,-1-9 643,1-8 1,-3-9-1,0-5 1,-1-10 271,1-8 1,0-5-992,-3 33 0,0 0 0,0-2 1,1 0-1,-3 2 0,0 0 1,1-2-1,2 0-246,1-1 0,1 0 0,8-34-397,8 6 0,-7 14 0,2 14 0,-3 12-411,-2 10 0,0 4-1466,1 12 0,4 7 0,1 9 2398,2 6 0,2 5 0,4 7 0,1-1 0</inkml:trace>
  <inkml:trace contextRef="#ctx0" brushRef="#br0">18910 1820 9717,'0'-19'1743,"2"1"-144,2 6 1,4 5-1,6 12 1,2 8-246,3 9 1,-1 8-1,4 14 1,0 5-1399,0 8 1,-5 6 56,2 8-835,-3 7 1,-2-1-1,-6-36 1,-1 0-1,5 37 1,-2-7-2643,-6-11 2825,-2-8 554,-2-16 0,0-1 1,0-7-1</inkml:trace>
  <inkml:trace contextRef="#ctx0" brushRef="#br0">18924 1834 10999,'7'-43'-157,"2"9"1,12 4-1,9 7 1244,11 8 1,11 4-200,14 11 0,7 1 1,-31 1-1,1 2 1,0 4-1,-1 2-454,2 4 1,-2 3 0,-2 2 0,-1 2 21,0 6 1,-2 3 0,21 23 0,-11 11-1,-13-1 471,-14 3 0,-7 5-832,-13 5 1,-14-5-1,-10 0 1,-12-9-902,-10-8 1,-2-5 184,-9-7 0,8-5 0,-7-6 0,2-6-689,3-6 1,-6-3 1309,1-2 0,-1-3 0,-5 0 0,4 1 0,1-3 0</inkml:trace>
  <inkml:trace contextRef="#ctx0" brushRef="#br0">25336 1933 8553,'-4'-22'3292,"-1"3"0,5 11-2596,5 8 0,6 13 0,-2 11 0,4 4 259,1 5 0,-1 4 0,-2 7 0,-2 3-711,2 5 1,4 5 0,2 3-1,2 4-1157,-2 0 1,4-4 70,-2 2 1,4-5-1,-4-5 1,-1-6-1161,-2-7 1,-9-10-494,-2-10 2495,-3-4 0,-15 0 0,-3-1 0</inkml:trace>
  <inkml:trace contextRef="#ctx0" brushRef="#br0">24938 1948 11381,'7'-29'474,"7"-1"0,13 0 0,11 0 256,14 3 0,19 7 1,-27 8-1,2 2 0,6-1 1,2 1-73,5 1 0,2 1 0,0 2 0,1 2-416,4 1 0,1 2 1,-3 3-1,0 2 1,-3 2-1,-1 2 1,-2 3-1,-2 2 545,-2 2 1,-2 1 0,-10-1 0,-2 2-539,31 21 0,-22 1 1,-13 7-1,-10 3-303,-12 2 0,-8-6-32,-10 3 1,-14-2 0,-13-1 0,-14 4 206,-8 2 1,-7-10-257,25-19 0,-1-1 1,-3-4-1,0-1 1,0 1-1,-1-1 1,0-1-1,0 0-1123,-1-1 0,1 1 1,-33 11 390,2-2 0,8-5 1,11-8-1,5-3-1775,2-2 0,15-1 2642,7-5 0,12 2 0,6-7 0,3-6 0</inkml:trace>
  <inkml:trace contextRef="#ctx0" brushRef="#br0">25251 3256 8323,'-12'-7'825,"2"-2"475,5-4 0,13 5 1,11 2-1,16 1 0,15-1 1,18-2-679,-28 3 0,3-1 1,6-1-1,3 0 1,7-2-1,2-1 1,5-2-1,2 0 316,3-1 1,2-1-1276,-20 5 0,1-1 0,-2 1 0,18-3 1,-1 2-1,2 0 0,-1 1 0,-5 0 0,-1 2 1,-2 0-1,-2 1 337,0 1 0,0 1 0,8 0 0,2 1 0,-2 3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9711 8942 8586,'0'-14'-86,"0"0"0,0-1 1,0 1 438,0 0 1,0 0 0,0 0 0,0-1 0,2 1 0,2-2 181,6-3 0,-2 2 1,1-7-1,2-1-165,2-2 0,6-1 0,2-1 0,1 1-136,3 0 1,2-1 0,1 2-1,2 5-139,3 8 1,-1 6 0,6 8-1,1 2-144,2 2 1,-3 7-7,0 13 1,-6 1 0,-1 13 0,-4 3-160,-3 5 1,-13-2 110,-1 4 0,-9-4 1,-6-1-1,-6-1-53,-6 1 1,-11-2 195,-10-3 1,-3-8 0,-2-8 0,0-1 136,1-4 0,1-3-50,3-4 0,3-4 0,8-8 0,3-2 362,5-6 1,10-9-270,4-5 1,7-4 0,7-5 0,10-5-35,6-3 1,9-2-218,-1 1 0,6-1 0,-1 0 0,3-1-104,2-3 1,-2 2 109,-3-2 0,1 4 0,-7 6 1,-5 3 321,-7 4 0,-5 8 165,-6 3 0,-4 5 133,-10 5 1,-3 2-403,-6 7 0,4 7 0,1 4 1,-2 6 202,-2 7 0,1-2-212,2 2 0,4 1 0,6 8 1,0 3-355,0 1 0,1-1-313,4-3 0,5-3 0,10 5 0,9-2-590,7 0 0,13-1 1,8-7-1,6-3-2842,2-1 3915,11 4 0,-16-9 0,9 4 0</inkml:trace>
  <inkml:trace contextRef="#ctx0" brushRef="#br0">12640 12269 8356,'-27'-43'120,"3"0"0,6 1 1,3-1-1,6 2 1,4 3-1,3 5 939,2 3 1,0 8 0,0 6-408,0 10 1,5 7 0,2 15 0,-1 3-192,0 5 1,-1 4-1,-3 5 1,1 5 16,1 3 0,1 8-342,-5 3 0,0-1 0,0 1 0,-1 0-206,-4-1 1,3 7-470,-2-6 0,-3 5 1,2-8-1,2-1-893,2-4 1,1 0 329,0-11 1,8-7 0,6-12 1101,8-8 0,5-4 0,1-2 0</inkml:trace>
  <inkml:trace contextRef="#ctx0" brushRef="#br0">12995 12624 8804,'15'0'1199,"2"0"0,7 0 773,9 0 0,19 0-263,10 0-1539,12 0 1,3-6 0,-36 2-1,-1 0 1,36-6 0,-5 1-450,-5-2 0,-4 0 0,-12 0 1,-9 3-3797,-11 2 2916,-7 1 0,-17 0 1159,-6 0 0,-19 7 0,-11 6 0</inkml:trace>
  <inkml:trace contextRef="#ctx0" brushRef="#br0">13450 12397 8447,'0'-29'0,"-4"7"1207,-1 3-256,0 3 0,7 9 1,3 3 29,4 8 0,5 5 0,4 10 0,1 5-15,-2 3 0,-1 6-839,-2 0 0,-5 6 1,-1 1-1,0 4-758,0 3 1,-3 2 0,3-3 0,-2 2-1218,-3-3 0,5 1-401,2 2 2147,9-4 0,3 5 0,6-7 0</inkml:trace>
  <inkml:trace contextRef="#ctx0" brushRef="#br0">14488 12866 8337,'-22'9'0,"3"-1"0,5 0 0,5 0 780,2 2 0,20 4 0,7-2 0,10-1 0,8-3 1,3-1-1,4-6-154,2-4 0,-1-2 1,6-7-1,2-7-628,1-7 1,0 1-132,-3-8 0,-9-3 0,-10-2 0,-6-2-179,-8 2 0,-9 4 68,-20 5 0,-9 7 0,-19 3 0,-11 5 54,-9 4 1,-2 6 555,-7 8 1,3 11-1,-4 8 1,4 6 156,6 4 1,6 5-225,14 9 0,11 5 0,13 8 0,11 2 33,11-2 0,20-2-414,19-1 0,17-12 1,-28-25-1,3-3 1,5-1-1,1-3-701,3-3 0,0-1 0,3-2 1,-1-2 525,3-3 1,-1-4 0,-1-3 0,0-2 0,4-2 0,-1-3 0,0-1 0,0-2-1291,-2-1 0,-2-1 1547,-3-3 0,-2 0 0,-3 3 0,0-1 0,-2 0 0,0-1 0,2 1 0,0 1 0</inkml:trace>
  <inkml:trace contextRef="#ctx0" brushRef="#br0">15213 12041 8532,'-20'-9'1514,"4"1"-306,5 2 0,14 1 0,4 5 0,8 1 470,9 4-1628,9-3 1,8 4 0,8-6 0,2 0 0,2 0-1,4 0 1,5-1-977,4-4 1,2 2 925,-1-7 0,2-6 0,-4-6 0</inkml:trace>
  <inkml:trace contextRef="#ctx0" brushRef="#br0">16010 11842 8326,'0'-28'226,"0"-1"0,1 3 1,4 0 355,4 3 1,10 0 0,7-2 0,4 3 828,3 2 1,6 1-1096,-1 4 0,2 7 0,-2 4 1,-5 4-158,-3 4 0,-8 6 0,-5 9 0,-6 5 38,-6 2 0,-10 9-218,-4 3 0,-8 8 0,-4 1 0,-1-1-388,-3-2 1,-2-6-10,-2 0 0,2-6 0,4-1 1,4-5-255,3-7 696,2-10 1,7-4 0,9-12-1,11-7 43,9-8 0,9-11 88,3-5 0,5-3 0,-3-2 0,2 1 366,0-1 1,-8 2 71,-1 3 0,-2-1 0,-10 7 1738,-4 5-1929,-6 11 1,-8 10-1,-4 9 1,-4 7 267,-4 9 0,4 6-166,-1 3 1,2 2-1,-1 2 1,4 1 221,3-1 0,2 2-1079,0 0 1,11-1-1,5-6 1,5-2-454,4-1 1,5-9-612,8 0 1,1-3 0,14-7 1416,0-2 0,9-1 0,3-2 0</inkml:trace>
  <inkml:trace contextRef="#ctx0" brushRef="#br0">12768 11814 8478,'-43'-14'71,"2"-1"0,5 3 1,7 1-1,9 3 1,4 0 598,2 0 0,1 3 0,4-4 549,4-2-619,3 4-504,9 1 1,7 6 0,11 0 0,7 0 0,7 0 0,7-1 0,8-3 271,6 0 0,17-7-391,-32 6 1,0 0 0,7-1 0,1-1 0,4 0 0,3-1 0,5-1 0,2 0-405,7 0 0,2-1 0,-20 2 1,1-1-1,1 1 463,4 0 1,1 0-1,2 0 1,1 1-1,2 0 1,0-1-1,2 1 1,1-1-1,-1 1 1,-1 0 0,-1 0-1,-1 1-26,0 0 1,-1 0-1,-1 0 1,-4 1-1,-1 0 1,0-1-32,1 2 0,-1-1 1,-1 0-1,-2-1 1,0 0-1,-2-1 0,24-2 1,-3-1-1,-6 2 1,-2-1-58,-5 1 1,-3 0 0,-8-1-1,-3-1-8,-3 1 1,-2-1 0,32-7 0,-21 6 0,-17 3-74,-14 2 1,-16 1-51,-8 5 0,-13 0 0,-14 1 0,-9 4-967,-12 5 1,-7 2 1175,-6 2 0,2-6 0,-4-1 0</inkml:trace>
  <inkml:trace contextRef="#ctx0" brushRef="#br0">14204 10662 11997,'-24'-66'-1000,"2"-2"1,2 2 258,2 1 1541,9 10 1,-4 12 0,5 11 0,-1 7 0,-1 8 891,-1 6 0,0 8-1224,2 12 0,2 10 0,7 19 1,2 9 169,3 7 0,7 11-722,7 6 1,-6-32 0,1 1 0,-1 4 0,1 0 0,1 1 0,2 0-2892,-2 0 0,1-1 2974,-1-1 0,0 1 0,2 1 0,1 1 0,0 1 1,0-1-1</inkml:trace>
  <inkml:trace contextRef="#ctx0" brushRef="#br0">28436 16690 8198,'-49'6'8,"6"1"0,-1 4 1,6-2-1,3 2 1,5 2 769,5 1 0,0 5 0,4 0 1,2-2 524,4-1 0,3-6-588,12-1 1,13-6-264,6 2-77,19-3 0,8-4 0,17-3 0,10-6 0,-32 4 1,1-1-1,5-2 0,1 1 0,3 0 0,1 0 297,2 1 1,1 0 0,4 1-1,2-1-590,2-2 0,2 1 1,7 1-1,1 0 0,6-2 1,0 1-1,-25 4 0,0 0 1,1 1-275,1 0 1,0 1 0,-1 0 0,0-1 0,-1 0 0,0 1 318,27 1 1,-1-1 0,-3-1-1,-1-1 1,-4 2 0,-1 1 0,-7 0-1,-2 1-40,-4 0 1,-2 0 0,-9 1 0,-1 0-128,35 0 0,-17 0 1,-12 0-670,-12 0 1,-16 7-1,-10 2-501,-8 4 1,-4-4-105,-2 1 1,-2-2 1313,-3 1 0,4 4 0,-5-5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brush xml:id="br2">
      <inkml:brushProperty name="width" value="0.05292" units="cm"/>
      <inkml:brushProperty name="height" value="0.05292" units="cm"/>
      <inkml:brushProperty name="color" value="#3165BB"/>
    </inkml:brush>
  </inkml:definitions>
  <inkml:trace contextRef="#ctx0" brushRef="#br0">1863 13108 8382,'-14'-13'54,"0"3"1,-1-9-1,3 4 1,1 2-1,3 2-2244,1 2 2743,-4 5 1,10 0-1,-4 10 1,2 8-1,-2 10 1,-3 7-1,-1 7 1,1 3-1,0 4 2332,0 2-2875,5-3 1,-8 12 0,5-6 0,-2 2 0,-2-1 0,1-2-1,1-3-887,1-2 1,1-8-1,3-4 877,-2-7 0,7-5 0,6-5 0</inkml:trace>
  <inkml:trace contextRef="#ctx0" brushRef="#br0">1820 12510 8524,'-1'-28'208,"-2"1"1,-2 3 1888,2 6 237,1 2-1466,2 8-917,0 2 0,2 7 0,2 4 0,6 3 0,3 1-2888,1 1 2937,0-1 0,6 12 0,3 1 0</inkml:trace>
  <inkml:trace contextRef="#ctx0" brushRef="#br0">2005 13321 8367,'-27'19'0,"5"1"0,8 1 4,8-1 1,-1 6-1,3-4 1,0 1-88,3 1 1,1-7 12,0 2 0,0-7 0,0-6 150,0-5 1,5-5 27,-1-15 0,7-3 0,-1-8 0,2-4 635,3-3 1,4 2-261,0 2 1,6 3 0,-3 3 0,2 3 332,-1 5 0,-4 3-81,5 2-496,0 6 1,-1 2 0,0 9-1,-3 5 1,-3 8-301,-1 4 1,-2 4 0,-1 4 0,-3 1-757,-6-1 1,-2-6-1560,-2-3 1439,6-3 937,-4-2 0,4-6 0,-6-1 0</inkml:trace>
  <inkml:trace contextRef="#ctx0" brushRef="#br0">2617 13093 8296,'-15'-1'2698,"1"-4"-682,6 3 0,2 4-1056,6 12 0,6 8 0,4 12 0,1 3-166,-2 4 1,4 8-1363,-4 4 328,4 2 0,1 2 1,2 1-1,0 2 1,0 2-1,-4-2 1,-1-3-2231,-3-5 0,0 2 1370,-3-7 0,-4-8 1,4-10-1,-3-9-1368,-2-4 2468,-7-8 0,-1-8 0,-6-8 0</inkml:trace>
  <inkml:trace contextRef="#ctx0" brushRef="#br0">2688 13250 8296,'19'-71'256,"1"3"0,2 6 346,3 10 1,7 20-48,1 13 1,2 10 0,-2 9-1,5 0 479,3 0 0,-5 6-526,-2 4 1,-6 7 0,-6 4-1,-8 2-279,-7 7 1,-9-1-202,-7 4 1,-7 2 0,-14-1 0,-5 1-442,-8 0 0,1-2-593,-6-4 0,4-3 1,2-2-1,-1-3 1006,0-1 0,1-4 0,-1 5 0</inkml:trace>
  <inkml:trace contextRef="#ctx0" brushRef="#br0">3214 13207 8487,'-7'19'1279,"-2"0"1,-4 1-83,-1-1 1,-2 4 0,-1 5 0,-4 0-112,-1 1 1,5 2-1193,-2-2 1,5 1-972,4-11 0,15-8 812,9-11 0,15-13 0,1-12 0,3-5-164,1-3 1,6-10 293,-2 5 0,-3-4 1,-2 8-1,-3 3 503,-2 1 1,-6 3 398,-3 3 0,-8 5 0,-4 10 677,-6 4-1759,-10 22 1,-7 2 0,-1 18 0,4-2-1756,4-4 0,5-2-223,0-6 2293,2-2 0,8-7 0,2 0 0</inkml:trace>
  <inkml:trace contextRef="#ctx0" brushRef="#br0">3669 12368 8529,'-15'-42'0,"1"8"0,0 11 1218,6 9 1,-3 15-1,6 5 1,1 10-1,-1 10 3043,0 5-3859,0 15 1,7-2 0,3 13-1,4 1 1,2 4 0,0 3 0,-1 1-405,1 1 0,1 0-712,3 9 1,-3 0-1,-1 1 1,-1-9-1983,1-8 1,-3-6-792,1-11 1532,-6-7 1955,4-1 0,-14-13 0,-1-1 0</inkml:trace>
  <inkml:trace contextRef="#ctx0" brushRef="#br0">3569 13221 8529,'-8'-28'-20,"2"6"2,6 3 1024,6 3 1,4-3 0,10 0 0,7 3 0,6 4 666,4 2 1,5 2-1,7-3 1,2 3-773,2 2 0,-4 1-1309,-1 5 0,-10-4 1,-7-1-1,-4 2-3052,-3 1 3460,-13 2 0,8 0 0,-11 0 0</inkml:trace>
  <inkml:trace contextRef="#ctx0" brushRef="#br0">5488 13264 8523,'-14'0'231,"-5"-6"1,0-2 0,4-2 0,2 2 0,3 2 1156,-1 3 0,5 0 0,0 0-83,-1-2-608,6 0 1,-4 7-1,11 1 1,9 2 102,7-2 1,5-2 0,4-1 0,7 0-47,10 0 1,7 0-577,6 0 0,11 0 0,-31 0 0,1-1 0,4-1 0,1 1-239,5-1 0,1-1 0,5-2 0,1 0 107,2 3 0,1 0 1,2-2-1,0 1 0,2 2 1,0-1-1,2 0 1,0-1-4,0 2 1,0-1 0,4 1 0,0 1-160,-3 0 1,-1 0 98,1 0 0,0 0 1,-6 0-1,0 0 0,-1 0 1,-1 0-1,-1 0 0,-1 0 1,-3 0-1,-2 0-89,-3 0 0,-2 0 0,-4 0 0,-2 0 0,22 0 0,-11 0-79,-15 0 57,-4 0 1,-28 0 0,-6 0 190,-12 0 0,-19-5-763,-3 0 1,-11-1 0,-5 3 0,-2-4-418,-3-1 1,-6-1 593,-1-5 0,1 0 0,6-1 1,2 1-112,-2 0 0,10 0 695,1-1 0,12 1 0,2 0 0,10 0 395,8 0 0,5 4 734,6 1-804,13 5 1,4-2 0,15 6 0,2 2 0,3 2 0,2 6-1,2 4 608,2 5 1,1-1-600,3 5 1,-2-4 0,2 5 0,-3 0 316,-1-2 1,-7 5 71,-3-4-599,-9-2 0,-10 4 1,-9-6-1,-6-2 1,-10-1-1,-13-2 1,-11 1-36,-6-1 1,-8 0-627,-3 0 1,3 0 0,3 1 0,7-1-2177,5 0 0,6 0 886,4 1 0,10-1 1766,9 0 0,10 0 0,3 0 0</inkml:trace>
  <inkml:trace contextRef="#ctx0" brushRef="#br0">6597 11828 8341,'-14'-36'0,"0"3"0,1 4 0,4 4 1,4 1-1,4 0 0,1 1 1596,0-1 1,0 7-1001,0-2 0,0 11 1,1 11-1,2 13-33,2 11 1,0 12 0,-5 4 0,1 9-319,4 8 0,-3 0 0,2 5 0,-2-2-1336,-2-3 0,0 0 614,0 2 0,0-9 0,0 1 0,0-8 477,0-10 0,0-4 0,0-4 0</inkml:trace>
  <inkml:trace contextRef="#ctx0" brushRef="#br0">6597 11615 8304,'8'-14'385,"5"-4"1,-2 2 0,8 5 240,9 3 0,7 4 1,8 5-1,0 4 230,-1 5 1,-1 7-630,-3 2 1,-9 6 0,-12-1 0,-6 3-143,-6 1 1,-13 2-458,-11 3 302,-3-3 1,-24 5 0,2-7-1,-5-1 1,-7-1-207,-4-3 1,8-1 0,0 2-1,8-5-129,6-3 0,10-2 217,9 0 0,9 1 0,9-1 0,10-2-252,15-2 1,15 2 110,13-2 1,1 1 0,2-1 0,3-6-475,1-2 1,1-2 565,1 0 0,-7-11 0,0-5 0,-7-5 421,-6-4 1,-9-2 117,-4-1 1,-7-1 0,-12 1 0,-4 0 1145,-3-1 0,-2 2-768,0 4 1,-2 2-1,-1 7 1,-3 1 818,-2 4-1167,-2 2 0,-2 11 0,2 5 0,4 10-236,-1 6 1,0 5-240,-8 3 1,3-3 0,-1 5 0,2-2-824,0 1 1,-10-1 363,7-5 0,2-1 0,2-3 1,1-5-799,1-4 1224,1 0 0,9-9 1,3-8-1,6-10 254,6-10 1,5-5 35,7-2 0,4 1 0,2-2 1,-1-2 483,1-1 1,3 2-212,-5 7 1,-1 3-1,-9 7 1,-4 2 893,-3 2-987,-2 4 0,-6 7 0,-4 4 1,-8 3-146,-5 0 1,-4 4-146,-1-2-340,0-4 1,0 5 0,-1-6 0,1-2-487,0-1 1,6-9 607,3-2 1,4 1-1,1-1 1,0-2-46,0-2 1,1 0 328,4 4 0,-2-4 70,7 4 0,-7 4-78,2 5 1,-4 8-1,-1 9-101,0 2 1,-1 2-101,-4-2 0,3-4 0,-4 4 0,1-3-801,0-2 619,1 1 324,4-1-98,6-6 118,2-8 0,1-8 0,-1-8 0,0-1 182,0-2-175,-5 6 1,8 0 0,-6 4-1,-2-4 200,-1-1-147,4 6 1,-3 2 0,7 6 0,-1 2 184,-1 2-111,5 4 0,-5 8 0,6 3 0,2 5 1,1 2 927,2 3-1017,0 6 1,-5-4-1,-1 7 1,-4 2-1,-4 2 1,-3 4-1,-4 1-351,-3-1 1,-4-3 174,-10-5 1,-3 1 0,-7-6 0,1-2-407,-1-6 0,3-6 145,2-10 112,-3-2 0,10-7 0,-4-2 0,4-4 0,4-7-695,0-4 875,7-15 1,-5 7 0,6-12 0,2 1 0,2 0 0,1-4 0,1-2-357,4-6 1,3 9 42,6-4 1,7 10 389,2 0 0,10 3 0,4 1 0</inkml:trace>
  <inkml:trace contextRef="#ctx0" brushRef="#br0">7749 12041 8399,'-14'0'499,"4"0"290,1 0 0,6 2 0,-2 3 289,3 4 1,2 10-745,0 5 0,0 3 0,0 1 0,0 0-824,0 1 1,2-1 71,3 1 0,-2-2 0,5-4 0,-2-4-1079,-3-3 792,5-8 0,-8-5 137,0-12 0,-1-2 949,-9-13 1,7 0 0,-2-4-1,4-2 751,1-3 1,0 1-825,0-6 1,6 5 0,5-3 0,6 2-151,7 8 0,-2-1-397,2 8 1,0 1 0,4 9 0,1 4-2214,-1 4 2452,0 13 0,-6 4 0,-1 12 0</inkml:trace>
  <inkml:trace contextRef="#ctx0" brushRef="#br0">7962 12283 8399,'-14'0'0,"0"0"2447,0 0-1255,6-6-965,2-2 1,12-6 0,3-1 0,4 1-1,3 0 1,1 1 0,4 2 176,1 2 1,-5 4-79,2-4 1,-3 4 5,-2-5-384,-6 7-87,-2-3 0,-17 12 0,-3 2 169,-2 0 1,5-2 48,2-6-134,6 0 0,-2 0 0,10 2 1,6 1-95,6 2 0,5 6-125,7-2 0,-1 2 1,-1 2-1,-2 0-937,-1 2 1,-7 3 532,2-4 1,0 0 0,-3-1 677,-3-4 0,-2 4 0,3-5 0</inkml:trace>
  <inkml:trace contextRef="#ctx0" brushRef="#br0">8574 11842 8399,'9'0'2657,"1"0"0,-7 7-1956,2 2 0,1 10 488,-1 5-1011,-1 3 0,-4 6 1,0 0-1,-1 0 1,-2 0-680,-2 0 321,-12 1 1,7-3 0,-10-1 0,1-5 0,-2-2 0,0-8 0,-1-4-1696,0-6 1,10-3 1216,-3-2 1,11-2 0,-1-4-1,3-7-221,2-4 0,8-4 601,6 2 1,7-1 0,7-5 0,2 2 277,4 3 0,0-4 0,4 5 0,-1 0 0,-6 5 0,2 0 0,-1 0 0,-4 1 497,-4 4 1,-3-3-1,-7 8 2521,0 1-1768,0 1 1,-4 8 0,-2 4 0,-2 4 181,-3 5 0,-1-3-1519,-2 3 0,0 1 0,0 1 0,0-1-216,0 1 1,0 3-243,0-5 0,4-1 0,1-3-495,-2-1 1,1-6-385,0-3 1138,-2-4 1,6-1 1012,-4 0-349,-2-6 1,3 3-11,-10-7-860,-3 7 0,-1-3 1,-1 6 491,-1 0 0,-1 6 0,-3 2 0</inkml:trace>
  <inkml:trace contextRef="#ctx0" brushRef="#br0">9228 12112 8411,'-14'0'-20,"-1"0"1,1 0 962,0 0 1,0 0 509,-1 0 0,8 7-935,2 2 0,3-1-706,2 2 86,7-7 1,-4 8-1,6-6 1,2-2-1275,2-2 1376,1-1 0,-6 0 0,-2 0 0</inkml:trace>
  <inkml:trace contextRef="#ctx0" brushRef="#br0">9356 11970 7777,'0'10'683,"0"-1"0,0-4-305,0 4 0,1 1 1,2 4-1,4 0-452,1 1 1,-4-3 0,6-1 0,1-3-307,2-2 1,1 1 379,0-3 0,7-2 0,1 4 0</inkml:trace>
  <inkml:trace contextRef="#ctx0" brushRef="#br0">26986 8786 8305,'-2'-29'28,"-1"1"1,-2-1 0,2-1 0,3-1 0,5-4 0,4-1 1190,4-4-1005,1-1 1,2 5 0,1 3-1,2 4 1,-1 4 0,-3 3-1,-2 1 1,-2 6 1847,-1 3-1974,-7 6 0,3 8 0,-6 2 0,0 8 0,0 5 0,0 8-45,0 7 0,0 3-89,0 2 1,0 5 0,0-5-1,2 6-251,2 4 1,4-4 152,7 0 0,5-2 0,4-10 0,4-2-122,5-4 1,8-9 242,7-2 30,6-12 0,-2-12 1,8-9-1,0-6 0,-5-5 104,-6-3 1,-6-5 0,-7 3 0,-6-1 168,-5-4 0,-7 1-168,1 1 1,-10 2 0,-4 4 0,-2-1 179,2 1 0,-4 9 243,4 4-449,-3 3 0,-1 11-60,4 10 1,-3 6 0,4 16 0,0 6 3,4 6 0,-2 1-18,1 7 1,-4 4 0,3 3 0,-2 6-130,-3 6 0,-1 2-280,-2-2 390,0 4 0,-2-12 1,-3 5-1,-4-3 1,-5-1-31,-5-4 110,3-8 1,-9 2 0,4-8 0,-1-3 0,-2-4 451,2-4-555,-5-2 1,5 0-1,-6-1 1,-1-5 0,3-6-1,0-6 1,4-4-1020,2-3 1,1-1-113,4-2 0,6 0 1161,-1 0 0,7-13 0,-3-3 0</inkml:trace>
  <inkml:trace contextRef="#ctx0" brushRef="#br0">27554 10563 8266,'-9'-27'24,"1"2"0,0 1 0,2-1 0,0-2 970,2-2-673,3 7 0,1 2 1,0 6-1,0-1 1,1 1 870,4 0 0,-2 6-874,7 3 1,-7 10-1,2 6 1,-4 5 176,-1 3 0,2 6 336,3-1-662,-4 9 1,5-1 0,-4 4 0,1 0 0,3 1 6,2 2 0,-3 2 1,3 2-1,0-1-119,0 1 1,-3 0-472,4-1 0,-4-1 0,3-1 0,-2-4-812,-3-1 0,-1-7 298,-2-4 1,-7-7 0,-4 1 0,-8-7 927,-9-6 0,-7 3 0,-7-1 0</inkml:trace>
  <inkml:trace contextRef="#ctx0" brushRef="#br0">27071 10563 8279,'-35'-49'837,"12"9"-578,-1-2 1,8 9-1,7 1 1,4 5 1094,3 3-586,2 7 1,2-2 0,3 8 264,4 2 0,5 5-669,5 0 1,8 2 0,8 2 0,1 0 144,4 0 1,6 0-413,1 0 1,8 5 0,2 1-1,9 2-71,9 3 0,-36-5 0,2 1-101,4 0 1,0 0 0,2 1-1,1 0 1,4 1 0,0 1 0,2 1-1,0 1-492,-1 1 0,1 1 1,1 1-1,-1 0 430,-4 2 0,0-1 0,0 0 0,-1 0 0,-5 2 0,-2 2 0,-4-1 0,-2 0-425,24 17 1,-21-1 460,-24-7 0,-9 1 1,-14 1-1,-11 1 409,-13 3 0,-15-1-122,-10-5 1,-8 1 0,28-15 0,-1 0 0,-2 0 0,1 0-27,-1 1 1,1-1-1,0-2 1,0 0-85,-32 11 1,2-5 0,1 2-1,4-2-10,6-4 1,6 2 30,14-12 1,9 6 0,11-5-62,2-2-839,8-2 1,8-1-1,9 0 1,6 0-585,3 0 1,-2 0 1386,3 0 0,3 0 0,0 0 0</inkml:trace>
  <inkml:trace contextRef="#ctx0" brushRef="#br0">27270 13036 8107,'-19'15'20,"0"-1"1,3 0 0,4 2 0,4 1 1368,2 2-795,1-6 0,6 0 0,4-7 0,5-3 1,1-8-36,-2-6 1,4-9 0,-5-4 0,1-4-345,1-6 0,-3-2 0,5-8 0,-3-4 100,2-4 1,2-3-182,1-2 1,0-6-1,0-5 1,2-5 136,3-2 1,-3-1-116,3 5 0,1 12 0,-1 9 0,-1 12 180,-2 14 1,-2 11-351,0 18 0,0 11 0,2 12 0,1 12-204,2 10 1,0 4 30,-4 12 0,3-4 1,1 4-1,-1 2-429,-2 2 1,-2-5 107,0-4 0,2-9 1,1-4-1,2-6-188,-1-4 0,-3-16 660,0-12 1,-1-9-1,0-7 1,2-8 539,3-8 1,-2-11-141,7-5 1,0-5 0,4-4 0,-1-5 494,-3-4 1,2-1-385,-2 1 0,1-6 0,1-3 0,-3-1 60,3-2 0,-1-2-470,-1 14 1,-4 2 0,-6 13-1256,1 3 190,-8 16 0,0 11 1,-7 17-1,0 8-891,0 8 1,0 5 339,0 2 1551,0 5 0,6 3 0,2 5 0</inkml:trace>
  <inkml:trace contextRef="#ctx0" brushRef="#br0">28592 12510 8209,'0'-20'0,"-1"-1"0,-2-2 0,-2 4 1411,2 3 1,1 2 0,4 1 250,2 4 1,0 4-922,5 10-462,-6 3 1,10 12 0,-4 5 0,4 7 0,1 6 0,-1 4 0,-2 6 362,-2 4 0,1-1-842,4 1 1,-4 0-1,-3 5 1,0 0-795,-4-1 0,-2 0-54,-1-4 0,0-10 0,0-10 0,0-7-1917,0-6 2265,0-9 0,-4-6 700,-1-8 0,-12-17 0,1-9 0</inkml:trace>
  <inkml:trace contextRef="#ctx0" brushRef="#br0">28493 12496 8209,'8'-57'-71,"6"2"311,0 3 0,7 5 0,7 10 0,2 10 904,3 12 1,5 2-585,10 8 0,4 7 1,9 9-1,6 6 159,2 7 0,2 4-460,0 6 0,-35-14 0,-2 2 0,-1 3 0,-1 1 1,25 27 425,-8 4 1,-13-3-470,-8 8 1,-7-4-1,-15-3 1,-12-1-272,-16-2 1,-13-4 0,-12 2-1,-7-3-472,-6-5 0,0-6 115,-7-8 1,6-6 0,-4-3 0,3-3-1097,7-2 0,6-6-389,11-3 1897,3-3 0,7-9 0,0-1 0</inkml:trace>
  <inkml:trace contextRef="#ctx0" brushRef="#br0">27469 14515 8003,'-1'-16'69,"-4"-1"1,-5-2 0,-2 1 1661,-3 3-803,8 7 1,-1 3-359,3 10 1,3 4-1,-2 10 1,2 5 749,2 3-1062,0 7 1,5-2-1,1 6 1,2 1 0,3 3-1,0 2 1,0 2 883,-1 1-1320,-1 0 1,5-4 0,1 0 0,-3-2 0,-2-2-366,-6-1 1,3-8-1,-3-1-2809,0-9 2275,-3-10 1,-2-4 1076,-4-6 0,-9-6 0,-8-2 0</inkml:trace>
  <inkml:trace contextRef="#ctx0" brushRef="#br0">27171 14415 8043,'0'-23'131,"0"1"1,0 0 706,0-1 0,14 6-447,9-2 0,11 10 0,11 4 0,9 3 392,13 2 0,10 8-626,-33-1 0,2 0 0,0 3 1,1 1-1,2 3 0,0 2 1,-1 0-1,-1 1 69,-2 1 1,0 2-1,-2 1 1,-1 1 95,-1 1 0,-1 1 0,-4-2 1,-3 2-1,23 28 0,-14 2 122,-12 1 1,-14 2-272,-11 0 1,-11-2 0,-12-1-1,-13-4-162,-15-1 1,-11-1-17,-10-6 0,6-1 0,25-21 0,-1-2 0,-34 15-348,2-3 1,-6-3 25,9-3 1,11-3 0,7-9-1,14-2-1190,8-6 1044,12-2 473,14-8 0,8-2 0</inkml:trace>
  <inkml:trace contextRef="#ctx0" brushRef="#br0">27327 17699 7872,'-8'-6'354,"-3"-2"0,5-6 0,-1 0 0,1-2 0,3-3 143,1-5 0,7-3 0,1-3 0,1-1-164,-1-2 1,5-12 0,-3 1 0,1-5 0,1-4-1,3-3 104,4-1 0,-1-4 0,4-1 1,1 2 100,2 2 0,0 14-341,0 6 1,-1 12-1,4 9 1,-3 6 186,3 6 0,-1 11-347,-1 9 0,1 7 0,-5 13 1,3 9-75,2 11 1,0 2-190,-1 5 1,3 1 0,-5 0 0,1 0-602,1 0 1,-6-3 389,1-8 1,-4-4 0,0-10 0,-3-7-1663,-2-5 2061,2-12 1,-5-16 0,4-12 0,-3-10 740,-2-7 1,5-7-418,-2-10 0,-1 3 0,2-7 0,1-4 1312,1-4 0,3 0-1066,-1-6 0,2-1 1,3-5-1,4-2 97,4-2 1,2 2-600,-1 7 0,2 10 1,2 12-1,1 5-799,-2 7 0,-2 15 320,-5 9 1,1 6 0,-6 6-1,-2 5-2489,-1 6 0,-2 8 2938,0-3 0,1 13 0,-1-2 0</inkml:trace>
  <inkml:trace contextRef="#ctx0" brushRef="#br0">28891 16704 7952,'-8'-1'3625,"3"-4"-3041,4 3 0,2 9 1,4 13-1,4 10 807,4 8 1,1 10-929,1 4 0,0 11 0,4 8 1,3 6-436,-10-37 0,-1-1 1,-1 2-1,0 0-459,4 35 0,1-1 0,-3-9 1,-2-6-414,-6-6 0,-2-18-700,-2-12 1,-2-9 1543,-2-5 0,-11-23 0,-7-10 0</inkml:trace>
  <inkml:trace contextRef="#ctx0" brushRef="#br0">28535 16790 7952,'-7'-65'0,"2"0"566,10 13 0,10 8 0,15 22 0,13 7 415,12 9 0,15 6-858,-30 1 1,0 3-1,5 4 1,0 4-1,3 4 1,-1 2-1,3 2 1,0 2-214,2 3 1,0 2 0,1 1 0,0 1 316,2 3 1,-1 2-1,-7 1 1,-3 2 0,-5-3-1,-3 1 1,-6 2-1,-3 2 535,-6 0 0,-3 1 0,3 34-302,-21 2 1,-21-10 0,-18-4 0,-17-5-341,23-31 1,-3 0-1,-4 1 1,-2 0-324,-3-3 1,0-1-1,-1-2 1,0-1-1,1-3 1,0-1 0,-1-1-1,-1-1-264,0-2 1,1-1 466,0 3 0,0-1 0,2-4 0,-1 0 0,0 1 0,-1 0 0,-1-1 0,-1-2 0,1-2 0,-1 1 0</inkml:trace>
  <inkml:trace contextRef="#ctx0" brushRef="#br0">23858 10307 8337,'-5'-29'184,"0"1"1,2 0 0,2-1 0,1 2 0,0 4 0,1 4 627,4 3 0,-5 3 0,0 7 0,-8 11-365,-5 12 0,-7 15 0,-5 7 1,-5 7-330,-4 6 1,0 5-1,0 5 1,-2 4-147,0 3 0,3-2 0,9-3 0,5 0-229,3-4 1,10-8-116,6-5 0,12-17 0,14-11 0,5-11-34,7-6 0,10-10 403,4-6 1,-2-9-1,1-10 1,-2-6 17,-3-7 0,1-3 164,-4-3 0,-4-2 1,-12 5-1,-5 0 325,-8 0 1,-1-3-283,-8 5 1,-7 6 0,-7 7-1,-6 6-203,-3 4 1,2 5-367,-3 10 0,3 3 1,2 6-913,0 0 0,6 6 1259,3 3 0,10 10 0,3 3 0</inkml:trace>
  <inkml:trace contextRef="#ctx0" brushRef="#br0">24398 10549 8459,'-5'-10'3213,"1"1"-2402,-1 5 0,5 0 0,1 8-83,4 6 0,-2 3-1046,7 1 0,-1-3 1,6 0-1,-3 2-529,-2-2 847,2 0 0,2 3 0,9 0 0</inkml:trace>
  <inkml:trace contextRef="#ctx0" brushRef="#br0">24668 10079 8363,'-8'-28'166,"4"0"1,10 1 0,8 3 771,8 5 1,11 5-1,5 3 1,5 3 556,4 2 1,4 1-1144,6 5 1,0 0-1,0 0 1,-1 0-61,1 0 0,-11 1-239,-3 4 0,-16 3 0,-4 6 0,-7 2-22,-6 3 0,-6 5-63,-8 9 0,-6 3 1,-9 8-1,-5 4-99,-2 4 1,-8 3 50,1 2 0,0 5 1,5 1-1,1 2-121,3 3 0,4 0-234,5-2 0,7-3 0,4-8 0,2-1-930,2-2 1,0-8 586,0-1 1,5-8 0,1-12-1,0-4 778,1-3 0,4-2 0,-3 1 0</inkml:trace>
  <inkml:trace contextRef="#ctx0" brushRef="#br0">24967 10705 8363,'0'-19'135,"1"-2"0,6 1 702,7-1 0,2 4-177,7 8 0,1-3 0,6 6 1,3 0 1143,5 0 1,-1 1-705,0 5-957,-5 0 0,9 0 0,-5 0 1,2 0-1,-1 0-292,-3 0 0,0-2 0,-8-1 1,0-2 148,-3 2 0,-5 2 0,2 1 0</inkml:trace>
  <inkml:trace contextRef="#ctx0" brushRef="#br0">23787 12510 8497,'0'-50'244,"0"-5"1,1 6 0,2 3 0,2 10 0,-2 9 2176,-1 8-2065,-2 3 1,-2 8 0,-2 3 0,-7 4-1,-7 4 1,-6 6 0,-4 13 0,-5 12-1,-3 10 193,-1 5 0,2 5 0,9 6 1,0 3-615,3 1 0,12-3-545,1 0 361,7-2 1,5-4-1,4-1 1,10-5-1,10-7-368,11-10 1,5-10 0,6-13 0,2-5-70,1-8 0,3-7 566,-7-12 1,-1-3 0,-8-12 0,-5-3 201,-3-4 0,-9 0 247,-7-2 1,-6 3-1,-8 1 1,0 0 212,0 1 0,-7 5-403,-2 4 1,-4 3 0,1 3 0,1 4-1499,1 4 733,7 9 626,-3 4 0,12 6 0,2 0 0</inkml:trace>
  <inkml:trace contextRef="#ctx0" brushRef="#br0">24554 12695 8450,'-14'0'4027,"6"0"0,7 2-3807,6 3 0,6 2 0,-2 8 0,2-1-633,-1 0 0,2 0 0,-4 1 0,2-1 413,-1 0 0,1 7 0,4 1 0</inkml:trace>
  <inkml:trace contextRef="#ctx0" brushRef="#br0">25180 12098 8485,'-6'-28'861,"4"1"-200,-3 3 1,16 5 0,8 10 0,5 4 953,0 3 0,3 2-1279,-4 0 1,9 7 0,1 2 0,-1 4-1398,-2 1 1,-3 2 543,-4 3 1,-2-3-1,-9 4 1,-2 1-181,-5 2 1,-5 4 363,-5 2 1,-3-1 0,-8 1 0,-1-1 199,-2 0 0,2 6 545,7-1 0,-1 0 0,6-5 0,4 2 219,4 4 1,2-3-268,9 7 253,-3-6 1,8 2 0,-8-5 0,-3-1 0,-2 1 1431,-3-1-1772,-14 1 1,-6-7-1,-16-2 1,-7-1-1,-4-1-186,-3-6 1,-7 1 0,3-7 0,1 0-281,2 1 1,12-2 191,8-5-1363,5-7 0,16 4 1360,2-6 0,3-1 0,2-4 0</inkml:trace>
  <inkml:trace contextRef="#ctx0" brushRef="#br0">23915 14671 8341,'0'-34'32,"0"-4"0,0-2 1,1 1-1,4 2 1,4 3-1,4 2 574,1 2 1,1 3 0,-1 3 45,0 6 25,0 8 1,-6 7-1,-5 14 1,-7 13-1,-11 12 1350,-7 10-1840,-5 4 0,-1 7 0,-1 0 0,1 1 182,0 4 1,-1-2-301,1 6 0,1-7 0,3-1 0,7-6-612,6-3 0,8-3 20,12-8 0,15-11 0,18-13 0,11-11-122,7-11 0,11-9 519,-31 2 0,0-3 0,0 0 0,-1-2 0,1-3 0,-1-3 0,0-1 0,-2-1 26,-2-2 0,0 0 0,-1-3 0,-2-1 363,-5 4 0,-2-1 0,19-26 0,-22 6 0,-9 2 494,-11 4 1,-12 2-310,-14 5 0,-1 10 0,-13 9 1,-1 4 222,-2 6 1,-2 3-714,0 6 0,1 1 1,-1 4-1,2 4-1660,3 4 1,5 6 177,9 0 0,10 0 1524,9-5 0,10 0 0,3 1 0</inkml:trace>
  <inkml:trace contextRef="#ctx0" brushRef="#br0">24867 14856 8174,'14'-6'0,"1"-4"0,-1-1 3241,0 2-2448,7-4 0,-6 12 0,3-3 0,-6 6 0,-4 4 0,-1 2 1244,-4 3 1,-2 2-1365,-1 1-1476,-6 0 0,3 1 0,-5-1 0,0 0-3163,0 0 3966,5 0 0,-3 1 0,6-1 0</inkml:trace>
  <inkml:trace contextRef="#ctx0" brushRef="#br0">25777 14017 8225,'0'-28'1063,"0"0"1,0 1 485,0 3 1,0 11 0,-1 13 964,-4 8-1934,-9 11-62,-2 10-108,-11 7 1,3 11-1,-7 4 1,-2 3-1,1 6-301,2 3 1,3-3 0,3 3 0,7 0-453,6 4 1,5 4-329,6 4 1,1-3 0,4-1 0,8-10-455,9-7 1,5-11 844,15-10 0,-1-16 0,11-9 0,2-10 467,1-7 1,-2-16 504,-1-8 1,-14-7 0,-5-3 0,-11 1 610,-6-1 1,-8-1-744,-4-4 1,-15 11 0,-8 0 0,-8 9 251,-6 4 1,-3 11-1142,-7-1 0,1 9 1,-1 2-1,0 8-721,1 9 1050,-1 7 0,0 14 0,1 1 0</inkml:trace>
  <inkml:trace contextRef="#ctx0" brushRef="#br0">24199 16946 7995,'2'-30'110,"1"-2"0,3-2 1,2-1-1,1 0 1,1 4-1,-1 2 803,2 5 1,-3 4 0,0 4-308,-1-3 1,-4 10-1,-8 1 1,-6 11-310,-6 11 1,-2 13-1,-8 11 1,-3 5-70,0 4 1,0 8 0,1 7 0,2-1-63,4 3 1,2-4-295,7 6 0,6 0 0,3 4 0,5-4-457,5-4 1,11-10 417,12-5 1,13-10-1,13-11 1,6-11-247,6-14 1,4-15 243,1-14 1,-34 8-1,0-1 1,0-5-1,-1-1 1,-2 0-1,0-2 95,-1-2 1,-1 0 0,-2 1 0,0 0 361,-3-3 0,-2 0 0,21-32 0,-13 0 0,-11 7 431,-9 4 1,-9 8-414,-8-1 1,-6 10 0,-10 9 0,-7 7 114,-5 6 1,-7 7-466,1 3 0,1 3 0,-1 2 0,1 2-851,0 3 0,-2 4-119,6 10 1,1-3 0,8 4 0,7-1 1013,6 0 0,5 2 0,6-2 0,0 5 0,0 2 0</inkml:trace>
  <inkml:trace contextRef="#ctx0" brushRef="#br0">25322 17245 7958,'-22'-7'1876,"3"-5"-720,10-7 0,9 6 0,9 8 0,4 5 1,1 5-505,0 4 0,-4 4 1,-1 1-1,1 1-1914,-2-1 1,4 0 0,-2 0 1261,2 0 0,3 1 0,-1-1 0</inkml:trace>
  <inkml:trace contextRef="#ctx0" brushRef="#br0">25976 16690 8040,'-42'-6'0,"7"-1"0,6-2 911,1 3 0,12 12 0,-4 3 0,1 6 0,0 2 0,1 4 1,3 1 282,0 3 1,7 7-732,4 1-807,15 6 0,8-7 0,17 6 0,10 1 0,6 1-1187,6-2 1399,9 3 0,-7-11 0,5 4 0,-2 0 1,-5 0-57,-4 3 0,-8-6 0,-13 2 0,-11-3 543,-9-1 1,-20-1 72,-12 1-324,-19-1 1,-7 1 0,-17-3 0,-6 0 0,-3-4-1932,0-2 1575,-3-1 1,15-11 18,-2-3 0,9-3 0,3-2 0</inkml:trace>
  <inkml:trace contextRef="#ctx0" brushRef="#br0">25962 16747 8066,'-14'-21'3952,"6"-1"-2936,3-6 1,24 6 0,14 4 0,15 6 373,7 2 1,8 2-1028,4-1 0,-3 3 0,4 6 1,3 0-924,4 0 170,-34-1 1,0 2-1,25 5 1,4 2 0</inkml:trace>
  <inkml:trace contextRef="#ctx0" brushRef="#br0">22251 10534 8556,'-27'-19'-95,"2"-1"0,3-1 0,3 1 1925,6 2-1423,5 9-341,8 3 1,2 6-1,3 0 1,4 0 0,5 0-1,5 0 525,5 0 0,9-2 62,5-3-522,3-3 1,7-1 0,1 1-1,0 0 1,3 2 351,3 0-803,-1-6 1,14 9 0,-7-5 0,-2 2 0,-6 3-1819,-5 1 1821,-4 9 1,-4 1 0,-7 6 326,-10 0 0,-5 7 0,-4 1 0</inkml:trace>
  <inkml:trace contextRef="#ctx0" brushRef="#br0">22337 12837 8469,'20'-14'-78,"2"0"0,7 0 0,1 0 0,3-1 0,5 3 480,3 2 0,6-2 0,2 4 0,0 0-369,0 3-210,-2 3 1,-2-2 0,1-1-1,-1 2 1,-4 1 0,-6 2 0,-5 2-693,-1 3 0,-4 2 869,-6 8 0,0-1 0,-11 0 0</inkml:trace>
  <inkml:trace contextRef="#ctx0" brushRef="#br0">22806 15069 8521,'20'-12'-37,"-2"2"0,5-9 0,4 5 1,5 5-1,7 2 195,7 1 1,-2 4 0,5-2-1,-3 2-434,-3 2 1,3 5 0,-9 0 0,3-1-1121,-2 3 1068,-3 1 328,-13-1 0,5 6 0,-5-5 0</inkml:trace>
  <inkml:trace contextRef="#ctx0" brushRef="#br0">22934 17031 8001,'14'-6'35,"2"0"0,4-5 0,7 3 0,6 1 1,5 4 114,6 2 1,2-1 0,9-1 0,6-3-357,2-2 206,-3 5 0,9-10 0,-4 5 0</inkml:trace>
  <inkml:trace contextRef="#ctx0" brushRef="#br0">12896 12525 8532,'0'-15'-547,"0"6"0,-2 1 0,-1 0 0,-3 2 590,-2 0 1,3 1 0,-4 5 141,-2 0 1,-2 0-83,-1 0-208,6 0 1,0 0-279,3 0 294,4 0 0,-7 0 62,3 0 1,2 1-35,-7 4 0,7-3 1,-9 6 0,2-5 9,-2 1 79,4 1 0,0-5 189,3 0 129,3 0 10,-4 0 0,5 0 94,-4 0 1,-3 0-171,-6 0 1,4-1 15,1-4-89,6 3 0,-5-4 0,3 6 0,-5-2 197,-2-2 1,2 2 74,1-3 0,4-1 22,-4 1 1,4 1 271,-5 4-330,7-7-323,-3 6 0,8-10 0,2 6 0,6 2 40,2 1 0,7 2 68,0 0-146,7 0 0,-9-5 1,7 1-1,1 1 1,2-1-1,3 1 1,1-2 185,3 2 0,0 2-261,-1 1 1,4 0 0,5 0 0,1 0-69,0 0 1,-1 0 48,1 0 1,6 0 0,3 0-1,3 0 12,2 0 1,0-5 0,0 0 0,2 1 54,2-3 1,2 6 25,4-4 0,-4-1 0,-6-1 0,0 1 68,-1 0 1,-3 1-83,-1 5 1,-6 0 0,1 0 0,-1 0 55,1 0 0,-3 0-108,4 0 1,-4 0-1,0 0 1,4 0 0,4 0 0,-3 0 10,-2 0 0,-1 0 0,0 0 0,4 0 79,6 0 0,-9 0-13,5 0 0,-1-2 1,-2-1-1,0-2 15,0 2 1,-2 2 17,-4 1-131,-1 0 1,1 0 0,0 0-1,1 0 1,2 0 0,3 0-1,0 1-89,0 4 0,4-3 92,-1 2 0,4-2 1,-1-2-1,-1 1 5,-2 4 0,0-3 48,5 2-7,-7-2 1,1-2 0,-5 0 0,1 0-1,-1 0 1,-2 0 0,-1 0 218,-1 0 1,1 0-226,0 0 1,1 0-1,2 0 1,3 0-5,1 0 1,3 0 70,3 0-171,8 6 1,-1-4 0,3 4 0,-3-1 0,-1 0 23,0-2 0,5 3 1,-2-1-1,0-2 111,-3-1 0,-4-2 217,-1 0-193,6 0 1,-6 0-1,1 0 1,-4 0-1,0 0 275,1 0-303,8 0 0,-4 0 0,2 0 0,-2 0 0,-1 0-123,4 0 46,3 0 1,-1 0 0,-2 0 0,-3 0 0,-3 0-57,1 0 1,5 4 0,-1 1 0,-1-2 1,-1-1 0,-2-2 40,0 0 60,6 0 1,-5 0-1,4 0 1,-4 0-1,1 0 20,2 0 1,3 0-1,4 0 1,-4 0 44,0 0 0,2 0-6,-5 0-81,14 0 1,-14 0 0,9 0 0,-4 0-1,-1 0 14,3 0-51,1 0 1,-2 0 0,-2 0 0,-1 0 0,1 0 127,3 0-43,2 0 0,-1 2 1,-1 1-1,-3 1 0,-2 1 144,-3 1-164,5-4 1,-12 9-1,4-6 1,-3 0 0,-3 1 234,-4 3-224,4-2 0,-7 4 0,2-5 0,-5 0 0,-3 1 1,-1-3-1,1 1 183,0 0 1,-6 0-108,1-5 1,-3 0 0,-2 0 0,1 0 178,-1 0 1,-4 0-66,0 0 1,-1 1-1,6 2 1,-2 2-173,-4-2 1,1 0-194,-10 2 1,4-3-246,-9 3 2,-2-4-92,-1-1 0,-8 0 0,-2 0-3225,-6 0 2628,4 6 1,-5-2 1056,6 5 0,-12 1 0,1 4 0</inkml:trace>
  <inkml:trace contextRef="#ctx0" brushRef="#br1">15128 14927 8328,'-28'14'-62,"6"5"0,3 0 0,4-1 0,6-2 0,4-2 1793,4 0-659,-6 0 0,4-6 277,-6-3-1099,5-4 1,-7-8 0,7-6 0,1-6 0,1-5 0,2-4 0,0-5 253,0-4 0,0-7 0,2-8 0,1-5-112,1-5 1,7-2-299,-1-7 0,4-7 0,-5 37 1,1 0-1,1-2 0,0-1 23,0-1 0,0 0 0,3 3 0,-1 2-54,11-31 0,-2 6 1,0 10-1,-1 6 321,-4 11-207,-1 10-108,-2 20 1,-4 3 0,-3 10-1,1 6 1,0 6-138,3 7 1,-1 11 0,2 7 0,6 9-274,2 4 0,4 8-3,4 4 0,7 2 0,3 2 0,-18-36 0,1 0-118,22 31 1,-19-32-1,1 0 188,0-3 0,2 0 0,28 22 0,4-10 1,-1-12-259,-1-10 0,-8-8 683,-11-13 0,-8-13 1,0-8-1,-6-9 376,-4-7 0,-6-6-25,-4-4 0,-7-4 0,3-7 0,-1-3 201,0 0 1,0-9-516,-5-1 1,0-3-1,0 33 1,0-2 0,0 0-1,0-1 32,0 1 0,0 0 0,0-32-385,0 9 1,1 12-1,2 10 1,4 9-268,1 12 1,-4 12-195,6 6 0,6 3 0,7 4 0,4 3-1945,2 4 1,5 5 2570,4 5 0,3 3 0,2 7 0</inkml:trace>
  <inkml:trace contextRef="#ctx0" brushRef="#br1">17019 13619 8402,'-30'-27'1469,"8"4"-569,9 4 0,7 13 0,8 10 0,1 15 523,1 11 0,8 8-756,-3 10 0,4 5 0,2 12 0,3 8-49,1 4 0,-7-33 0,-1 1-629,-1 4 0,-1 1 1,4 3-1,0 1 1,-2 4-1,1 0 1,1-1-1,1-1-287,1-1 0,-1-2 0,-2-3 0,-1-1-397,1-3 1,0-2 0,-2-2 0,-1-1 0,12 22 0,-4-14-4835,-4-19 4161,-9-14 230,3-23 0,-14-9 1138,-2-12 0,-10 0 0,-3-7 0</inkml:trace>
  <inkml:trace contextRef="#ctx0" brushRef="#br1">17005 14046 8392,'0'-78'0,"1"7"0,4 0 383,9 13 0,23 6 0,15 11 0,11 9 0,8 11 1068,5 10-1269,-34 7 1,1 2-1,3 5 1,0 2-1,2 2 1,0 2-1,0 4 1,-1 2-1,1 4 1,-1 3 316,0 2 1,-1 3 0,0 3-1,-2 3 1,-4 1 0,-3 3 0,-2 2-1,-5 1 424,-3 1 0,-5 2 0,-5 4 1,-4 2-1194,-4 0 1,-4 2 267,2 3 0,-6 1 1,-8 1-1,-6 0 0,-3 3 1,-3-1-1,-6-1 0,-4-2 1,-4-1-1,-5-2-136,-2-1 1,-3-1-1,-6-3 1,-2-1-1,-3-2 1,-3-1 0,2-3-1,-2-3-464,4-2 0,-1-3 1,3-7-1,-1-3-551,2-2 0,1-2 526,-1-1 0,0-2 0,7-7 1,2-2-1,-28-5 627,18-16 0,13-6 0,10-17 0,0-3 0</inkml:trace>
  <inkml:trace contextRef="#ctx0" brushRef="#br2">15569 10378 8327,'-27'-57'75,"5"-1"1,8-1 0,9 2 1581,8 7-1169,11 4-342,2 10 1,6 3 0,-6 9 0,0 6-1,-4 9 1,0 11 0,-5 10 0,-2 12-1,-2 9 360,2 10 0,-2 1 0,5 10 0,0 2-154,0 5 0,1 6-14,6 0-432,-1 2 0,5 4 0,1 1 0,2 2 0,4-2-209,1-1 0,1-8 1,2-2-1,2-3-140,1-3 0,0-8-170,-5-11 0,-4-7 1,-3 1-1,-6-7-1811,-7-6 2424,-11-3 0,-11-2 0,-8 0 0</inkml:trace>
  <inkml:trace contextRef="#ctx0" brushRef="#br2">14687 10406 8291,'-28'-55'0,"9"3"0,14 5 53,13 2 1,14 9 0,18 3 0,6 3 12,6 1 1,11 6-26,8-1 50,6 7 1,-32 5 0,2 0-1,1 4 1,2 2 0,3 0-1,1 2 1,6 1 0,2 0-1,4 0 1,1 1 0,5 1-1,3 1 460,4 1 1,0 1 0,-4 2 0,0 1-544,-22 1 1,1 0 0,0 1 0,23 4 0,1 2 0,-26-3-1,1 1 1,0 1 0,0 0 0,1 1 0,0 0 130,1 0 1,1 1 0,-1 0 0,18 8 0,-1 0-211,-2 1 1,-3 2 0,-6-1 0,-2 1 0,-2 1 0,-1 1 0,-6-1-1,-1 1-11,-4-1 0,-3 1 0,-8-1 1,-5 2 130,14 24 1,-15 3 0,-23-3 0,-16 4 90,-21 1 1,5-28 0,-6-2-15,-5 2 1,-4-1 0,-6 1 0,-2-1-1,-7 2 1,-1-1 0,-5 1 0,-1 0-377,-3 1 1,-2-1 0,2 1-1,-2-2 21,1-2 1,-1-2-1,0 3 1,1-2-1,-3-2 1,1 0-1,0-1 1,-1-1-713,0 1 1,0-1 940,8-4 0,0 0 0,-6 2 0,0-1 0,10-2 0,0 0 0,0-1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8000"/>
    </inkml:brush>
    <inkml:brush xml:id="br2">
      <inkml:brushProperty name="width" value="0.05292" units="cm"/>
      <inkml:brushProperty name="height" value="0.05292" units="cm"/>
      <inkml:brushProperty name="color" value="#57D200"/>
    </inkml:brush>
    <inkml:brush xml:id="br3">
      <inkml:brushProperty name="width" value="0.05292" units="cm"/>
      <inkml:brushProperty name="height" value="0.05292" units="cm"/>
      <inkml:brushProperty name="color" value="#FF0000"/>
    </inkml:brush>
  </inkml:definitions>
  <inkml:trace contextRef="#ctx0" brushRef="#br0">27299 11515 8474,'0'-28'88,"0"-1"0,0 3 1,0 0-1,0 4 1,0 0-1,0 2 1649,0-1-1302,6-11 1,-5 13-1,4-7 1,-3 3 0,-2 6-1,0 0 1030,0-2 0,0 11 0,-2 5-936,-3 14 1,2 11 0,-5 11 0,2 7-317,3 5 0,1 1 0,2 6 0,0 0 35,0-1 0,0 4-358,0-3 0,2 2 0,3-2 0,4-6-729,4-6 0,7-7 609,4-10 0,4-4 0,6-11 1,5-11 246,7-14 0,0-12 207,6-13 1,-2-7-1,4-3 1,-3-4 150,-2-1 0,-4 2 30,-7 3 1,2-2-1,-9 7 1,-4 3 322,-6 4 0,-5 10-361,-2 6 0,-2 10-278,-2 5 0,1 10-127,-6 18 0,6 5 1,-2 9-1,4 5 121,1 3 1,2 8-98,3 3 0,1 5 0,6 3 0,-4 5-42,-2 4 0,-1 1 4,-11-30 0,-1 0 0,-3 2 0,-2 0 0,-2 2 0,-2-1 0,-3-2 0,-2 0 10,-3-1 1,-2-1 0,-28 31 0,-9-7 0,21-33-1,-2 0 55,-3-1 1,-1-1 0,-2-1-1,-2-2 28,1-5 0,-2-2 1,-1 0-1,0-1 1,-36 9-1,5-4-533,7-7 0,11-3-1340,15-7 0,13 0-4078,15-5 5910,16-6 0,23-2 0,7-7 0</inkml:trace>
  <inkml:trace contextRef="#ctx0" brushRef="#br1">18967 11245 10084,'-14'-36'-51,"1"3"0,2 1 1,3 1-1,0-3 1,2 3-1,0 2 2767,2 6-2458,3 2 1,1 15 0,0 7-1,0 14 1,0 10 0,0 10 0,0 4 115,0 5 0,0 4 0,0-1 1,0 4-224,0-1 0,0 5 71,0-2-809,0-4 1,0 4-1,0-5 1,0-1-1,0-1-2874,0-4 2965,0 4 1,-5-20 498,0 2 0,-6-9 1,3 1-1</inkml:trace>
  <inkml:trace contextRef="#ctx0" brushRef="#br1">18654 11530 8579,'-31'-37'-354,"2"4"1,4 5 708,11 4 0,6 3 923,3 7 0,5 1-503,5 4 1,4 4 113,10 10-664,10 3 1,4 1 0,8 1 0,5-1 0,3 1 687,4-1-1453,3 1 0,0 4 0,1 0 1,0 0-1,0 1-2865,0-1 3405,6 0 0,-4 7 0,4 1 0</inkml:trace>
  <inkml:trace contextRef="#ctx0" brushRef="#br1">19180 12112 8370,'-5'-19'371,"1"0"1,-1 2 0,-1 3 474,-4 4 1,1 15 0,-4 11 0,-3 4 0,0 7 0,-1 5-629,-2 6 1,2 3-1,-5 2 1,1-1-521,4 1 0,-4 0 1,1-1-1,-2 1-537,-4-1 0,4 0-796,-2-5 1,7-2 1634,-2-6 0,-3-1 0,0 0 0</inkml:trace>
  <inkml:trace contextRef="#ctx0" brushRef="#br1">18583 12525 8370,'-14'-29'0,"1"2"1018,4 4-693,2-4 0,14 17 1,2 1-1,5 6 1,5 3 1384,5 0-1513,3 6 1,1 2-1,2 6 1,4 2-1,2 1 1,3 4-1,1 1-289,-1 3 1,4-4-724,-10-2 0,5 1 815,-5-1 0,13 6 0,-2-2 0</inkml:trace>
  <inkml:trace contextRef="#ctx0" brushRef="#br1">20161 12112 8440,'8'-14'-276,"-2"0"1,-6 0 781,0 0 0,-1 1 0,-5 5 2029,-9 8-2159,1 6 1,-13 15 0,4 3 0,-4 4 0,-3 5-1,-2 5 1,-1 3-21,1 2 0,-2-1 0,2 1 1,4 1-1374,2 4 1,4-9 229,-2 4 1,9-8 0,7-1 0,0-2 786,0-5 0,5-8 0,-4 1 0</inkml:trace>
  <inkml:trace contextRef="#ctx0" brushRef="#br1">19635 12354 8440,'-12'-16'1073,"2"-3"0,5 10-402,10-1 1,9 7 449,10 3-875,3 7 1,8 2 0,4 8 0,7 4 0,6 1 532,3 3-1072,-4-4 0,3 6 1,-7-4-1,-3 4 293,-4 2 0,-6-1 0,-5 1 0</inkml:trace>
  <inkml:trace contextRef="#ctx0" brushRef="#br1">19251 13264 8388,'0'-14'475,"2"1"0,1 5 1,0 10-1,-4 10 903,-7 10 1,-11 12 0,-7 4-1,-5 3-1397,-7 1 1,-3 1-1,-2 0 1,2-1-1584,3 1 986,-3 0 0,11-2 0,-3-5 1,5-8-1,5-7-2205,9-5 2821,6-8 0,8-2 0,0-6 0</inkml:trace>
  <inkml:trace contextRef="#ctx0" brushRef="#br1">18711 13562 8343,'-14'-6'1575,"14"5"-686,9-4 1,17 8-422,11 2 0,5 4 1,2-2-1,5-1-66,8 0 0,-1 4-525,6-6 0,-8 6 0,-5-4 0,-3 0-1298,-5 1 0,-8-2 1421,0-5 0,-3 6 0,-2 2 0</inkml:trace>
  <inkml:trace contextRef="#ctx0" brushRef="#br1">18057 12894 8343,'-6'-22'44,"-2"2"0,0 1 1,3 0-1,2 3 930,-2 5 0,2 5 0,-6 9-588,-2 6 1,-7 9 0,-2 15 0,-3 5 333,-2 3-767,-2 1 0,-1 6 0,-1-1 0,-1 1 1,-1-1-1,-1 2 0,4 0-1584,3 0 0,2-7 850,0-4 1,-1-8-1,8-1 781,4-9 0,1-10 0,-4-4 0</inkml:trace>
  <inkml:trace contextRef="#ctx0" brushRef="#br1">17659 13079 8343,'0'-28'0,"0"-4"629,0 4 0,0 7 459,0 12 1,0 7-622,0 2 1,6 13 0,5 9-1,7 2 330,5-1 1,6 6-740,4 4 1,-1 0-1,5-5 1,3 2-425,1 4 0,2-4-58,-1 3-1,-5-3 1,-4-2 424,-3 1 0,5-1 0,1 1 0</inkml:trace>
  <inkml:trace contextRef="#ctx0" brushRef="#br1">18171 12155 8338,'-7'-14'-47,"4"1"0,-5 2 0,0 3 0,1 2 0,-5 3 482,0 1-369,-2 2 1,-1 6 0,0 4 0,-3 3 0,-2 2 0,-1 4 0,-1 5 0,0 3 0,-2 3 341,2 3 0,0-1 1,5 4-1,-2 0-399,1 1 1,2 1-1,2 3 1,0-2-8,0-1 0,0-6-520,-1 1 0,0-3 1,-3-3-1,-1-4-534,2-4 1,0-9 912,-2-5 0,3-4 1,-3-2-1,1-6 139,-1-7 0,8-7 0,-3-7 0,3 0 0,-3-6 0,1 0 0,4-3 0,2-2 12,1-2 205,5-2 1,-6 2 0,7 3 0,0 5-1,0 5 1010,0 4 0,0 3 463,0 7-1288,0 6 0,0 8 0,0 11 1,0 5 282,0 3 0,2 6 149,3-1-706,2-3 0,8 10 0,-1-2 0,0 1 0,2 0-613,3-2 1,3 0-1,6 2 1,2 2 484,4 1 0,2 7 0,7-4 0</inkml:trace>
  <inkml:trace contextRef="#ctx0" brushRef="#br2">16863 15368 8110,'6'-14'21,"-4"-5"1,4-2-1,0 1 1,4-1 0,4 2 50,5-1 1,-2 4 0,5-3 0,-1 2 0,-4-1 0,-1-1 224,-2 2 0,-1 1 1,-4 2 153,-4 0 1,-10 6-1,-6 3 1,-6 3 243,-7 2 1,-4 13-495,-5 6 1,-4 8-1,-5 8 1,-3 7 117,-2 9 1,1 10-301,20-28 0,0 1 0,2 1 0,1 1 0,-3 1 0,0 2 0,-1 0 1,1 1-278,1-1 1,0 1 0,1 1 0,1 0 168,3-3 0,2 0 0,-1 0 1,1-1-1,-12 33 0,2-7-974,6-11 1,11-9 493,6-15 0,5-6 0,5-4 569,4-7 0,2-5 0,-1-6 0,-4 0 0</inkml:trace>
  <inkml:trace contextRef="#ctx0" brushRef="#br2">16280 15752 8162,'-37'-14'496,"3"1"617,5 3-816,7 4 1,8 8 0,9 2 0,4 8 0,2 5 0,4 7-1,4 4 584,4 5 0,8-1-632,2 6 1,10 4 0,5 6 0,5-1-258,4 2 1,-2-5-415,2 4 1,-3-6-1,0-2 1,2-2-488,2 1 0,-1-4-429,-4-2 1148,-1-3 1,1-8-1,0-1 1</inkml:trace>
  <inkml:trace contextRef="#ctx0" brushRef="#br2">17844 15681 8311,'-29'-10'0,"2"2"0,4 2 781,4 3 0,8 9 0,3 8 0,-2 10 105,-2 8 1,-3 4-1,-11 8 1,-6 4-659,-3 4 0,-4 3 1,-7 0-1,-3-1-612,-2-2 1,7-6 134,2 1 0,0-4 1,9-4-1,3-4-457,5-5 0,6 0-489,10-11 1,2-5 1194,7-4 0,0-1 0,0 6 0</inkml:trace>
  <inkml:trace contextRef="#ctx0" brushRef="#br2">17104 15809 8315,'-36'0'0,"3"-5"1794,9 0-1312,10 0 1,16 13-1,13 7 1,11 8-1,7 7 1,5 3-1,4 1 806,4 0 1,8-2-1163,-2 6 0,3-2 1,2 2-1,0-5-980,0-3 1,0-1 525,0-1 1,-2-1 0,-1-3-1,-4-7-1466,-1-6 1794,-1-5 0,1 1 0,1 1 0</inkml:trace>
  <inkml:trace contextRef="#ctx0" brushRef="#br2">18953 15510 8180,'-15'-6'1199,"1"-1"1,2 0-545,2 7 0,-1 9 0,5 13 0,-4 8 17,-6 5 0,-4 9-553,-8 8 1,-7 4 0,-5 0 0,-4 3-232,-3 2 1,-1-2-490,6 3 0,1-10 1,1-7-1,4-5-182,1-7 1,8-4-1402,8-6 2184,3-9 0,2-1 0,0-5 0</inkml:trace>
  <inkml:trace contextRef="#ctx0" brushRef="#br2">18498 15581 8222,'-45'-1'690,"1"-4"0,3-3 1161,10 0-1204,7 2 0,16 14 0,5 4 0,4 9-2,4 6 0,11 0-190,-2 10 1,11 8 0,2 5 0,6 1-30,4-4 1,5-1-708,6 1 1,6-6-1,-4 4 1,2-4-486,0-7 0,1-8-180,3-7 1,1-5 0,2-5 945,2-4 0,-2-16 0,4-5 0</inkml:trace>
  <inkml:trace contextRef="#ctx0" brushRef="#br2">19706 15340 8122,'-28'0'1183,"1"-2"0,3 0-657,5 2 1,10 5 0,2 14 0,1 5 81,-3 3 1,-15 7-221,-4 4-246,-17 10 0,6-4 0,-15 5 0,-3-2 0,-3 1-626,0-3 0,3-2 1,5-5-1,6-5-977,7-3 0,9-8 52,6-3 1409,13-9 0,-8-4 0,11-6 0</inkml:trace>
  <inkml:trace contextRef="#ctx0" brushRef="#br2">19066 15311 8147,'-22'-6'0,"3"-4"1524,4-2 1,21 5-943,13 7 0,14 8 0,14 11 0,6 5-172,2 3 0,2 6 0,1 2 0,4 1-390,4 3 1,4 1-434,1-2 1,-2 1-1,-4-5 1,-7-4 412,-4-5 0,-2 2 0,5-5 0</inkml:trace>
  <inkml:trace contextRef="#ctx0" brushRef="#br2">20403 15055 8225,'-35'-6'592,"5"4"0,-3-1 1,3 8 166,2 9 1,-7 15 0,-6 12 0,-8 6-630,-8 4 1,22-25-1,-1 0 1,0 1 0,1 1-1,-1-2 1,-1 0-395,1-2 0,-1-1 0,2 0 0,1-1-494,-33 20 1,6-7 757,9-6 0,3-7 0,6-8 0</inkml:trace>
  <inkml:trace contextRef="#ctx0" brushRef="#br2">19550 14913 8250,'-32'0'690,"4"0"1,7 3 1793,9 7-1970,24 5 1,7 20 0,21 3 0,4 3-1,7 2 1,2-1 0,3 1-53,0 0 0,0-7-1079,10-3 0,-4-1 0,4-2 617,2-2 0,-5-2 0,0-12 0</inkml:trace>
  <inkml:trace contextRef="#ctx0" brushRef="#br2">16806 12837 8125,'5'-58'345,"-1"6"0,-1 11 0,1 9 0,0 10 0,6 8 703,2 8 0,-4 6 0,-3 4 0,-3 7-625,-2 7 0,-7 5 0,-2 11 1,-5 3-1,-5 6 0,-5 3-390,-3 1 1,-3 10 0,-1-3-1,-4-2-445,-2-1 1,6 1 0,-4-3 0,4-2-1236,2-3 0,-1-4 1647,11-12 0,0-6 0,5-1 0</inkml:trace>
  <inkml:trace contextRef="#ctx0" brushRef="#br2">16308 12596 8359,'-28'-7'604,"1"-2"2525,3-4-2504,10 5 0,11 4 0,12 10 0,10 7 834,7 4 1,10 8-653,7-1 1,1 8 0,8 2 0,2 1-651,1 0 1,5 9-494,6-1 0,-33-20 1,1 0-1,3-1 0,0 0 1,-2 0-1,-1 2-2119,0-1 0,-1 1 0,22 23 2455,2-4 0,-10 0 0,2-1 0</inkml:trace>
  <inkml:trace contextRef="#ctx0" brushRef="#br3">18484 15368 8118,'0'-35'2,"1"0"1,4-4 0,4 1-1,4 0 1,1 0 1150,0 0-921,-6 7 0,5 1 0,-5 6 0,1 0 0,-1 2 0,-1 3 0,-4 3 0,-2 2 0,-2 2 2053,-4 2-1970,3-3 0,-10 12 1,2-4-1,-2 4 1,-3 2 293,1 4 1,-2 9-501,-3 10 0,2 11 1,-7 7-1,1 9 200,1 4 1,-5 3-281,3 4 0,-3 1 0,-1 7 0,-1-1-355,1 4 1,-1-4-307,1-2 1,4-7 0,1 1 0,-1-5-606,2-9 1,3-7 181,9-17 0,-2-4 0,4-11-734,0-8 1789,2-12 0,6-23 0,0-9 0</inkml:trace>
  <inkml:trace contextRef="#ctx0" brushRef="#br3">18029 15183 8118,'-23'-43'0,"1"7"0,3 3 910,10 9 1,-9 12 0,15 12 1426,5 8-1901,11 11 1,9-2 0,8 8-1,3 4 1,6 4 13,7 3 0,5 2 0,7 3 1,5-1-240,8-3 1,-34-18-1,1 0-227,4 3 1,1-1 0,-2-2-1,0 0 1,4-1 0,0-1 0,-3-1-1,0-1-804,34 12 1,-4-9-903,-15-4 0,2-2 1722,-12-7 0,1-6 0,-6-7 0</inkml:trace>
  <inkml:trace contextRef="#ctx0" brushRef="#br3">20303 15425 8075,'-23'-29'377,"1"3"0,1 2 0,4 10 1,1 12 471,2 16 1,-2 12-1,-2 7 1,-2 5-567,-2 3 0,-2 8 0,-4 3 0,-2 5 170,-4 4-722,4-2 1,-3 4 0,8-6 0,3-2 0,1-1 0,4-5-1,1-7-3283,2-10 3552,6-8 0,-5-10 0,6 0 0</inkml:trace>
  <inkml:trace contextRef="#ctx0" brushRef="#br3">19720 15723 8082,'-7'-6'1527,"0"-7"-916,7-6-306,7 0 1,8 12 0,14 2 0,10 6 0,10 9 0,10 9 0,4 9 448,5 10 0,1 0-549,-33-15 1,-1 2-247,1 0 1,0 0-1,28 18 1,-2 1-1,-5-6 1,-5-5 40,-5-6 0,4 1 0,-1-6 0</inkml:trace>
  <inkml:trace contextRef="#ctx0" brushRef="#br0">10195 13193 8332,'-21'0'-228,"5"-5"1,-3-1-1,3-1 1,4 0 0,1 0-1,1-1 359,-1 0 1,3 1 0,0-5 0,1 3-1,-1-2-33,-3-2 0,4 4 1,1-1-1,0 1 183,-4 1-186,4-5 0,-2 10 0,3-5 0,-4 0 0,-4 2-12,-1 0 0,4 1-36,1 5 0,4 0 0,-3 2 0,2 2 17,3 6 0,1 2-120,2 3 0,0-1 1,0 0-1,2 0 24,3 1 0,2-1 97,8 0 1,0 0 0,4 0 0,7-1 55,5-3 1,1 1-52,6-7 0,6 3 0,8-4 0,5 2 40,5-2 1,2-2-90,7-1 0,-30 0 0,1 0 0,0 0 1,1 0-1,0 0 0,1 0-4,-1 0 1,1 0 0,-2 3 0,1 1-598,-1 0 0,1 1 557,6-2 1,0 0-1,-7 4 1,0-1-1,3-1 1,0-1-1,-2 3 1,-1-1 0,1 1-1,0 0 23,1 1 1,2-1 0,0-2 0,1-1 0,2 1 0,1 0 0,0-1 0,0 1-217,0-1 0,-1 0 0,2 2 0,0-1 233,0-3 0,2 1 0,2 1 1,2 1-1,2-1 0,0-2 1,0 2-1,-1-1 19,0 0 0,0 0 0,1 0 1,2 0-22,0 0 0,1-1 0,3-1 0,1 0 0,0 2 0,1 0 0,-1 0 0,1-1 13,0 0 0,0 1 1,0 0-1,2 0-16,1-1 1,2 1 0,0 0 0,1 2 0,-1 1 0,0 2 0,-2-1 0,1 0 7,-1 0 0,0 0 1,3 2-1,-1 1-32,2-1 1,-1 1 0,3 2 0,0 0 0,-2-2-1,-1 0 1,-1 1 0,0 0 2,-3 2 0,1 0 0,3 0 0,1 1 10,-1 0 0,1 0 0,3 0 1,2-1-1,-1-1 0,0 0 0,-1-2 1,0 0 12,0 1 0,0-1 0,1-2 0,1 1-89,-24-1 0,0 0 0,1 0 1,2-2-1,2-1 0,-1 1 0,-2 0 1,1 1-1,-1-1 0,0 0 0,0-1 1,-1 0 92,1 0 1,0-1 0,0 1 0,1 0-1,1 0 1,-1-1 8,2 1 1,0 0 0,0-1 0,2 1 0,1 0-1,-1 0 1,0-1 0,-1 0 0,1 0 0,-2 0-1,0 0 1,0-1 29,-1 1 1,1-1-1,-1 0 1,2 0-1,0 0 1,1 0-40,0 2 0,2 0 0,-1 0 1,3-1-1,0 0 0,0 0 0,-2 0 1,-1 0-1,1-1 0,-2 0 1,0 0-1,0 1 16,0-1 0,-1 1 0,1 0 1,-1-1-1,1 1 0,0 0-18,1-1 0,0 0 0,0 0 1,2 1-1,0 1 0,0-1 1,0-1-1,1 0 0,-1 0 0,-2 1 1,-1 1-1,1-1 14,-2 1 0,1-1 0,-1 1 0,2 0 0,1 1 0,-1-1-137,2 1 0,0 1 0,-1-1 0,0-1 0,0 0 1,-1 1-1,1 0 0,0 1 0,0-1 0,-1-1 1,0 1-1,0-1 74,0-1 1,0 1-1,1 0 1,1 0-1,0 0 1,1 1 25,-2 0 1,1 1 0,0-1 0,-1-2-1,-1-1 1,1 1 0,0 0 0,-1 1 0,1 0-1,0-1 1,0 0 0,-1-1-30,2 0 0,0-1 1,0 1-1,1 0 1,0 1-1,1 0 45,1-2 0,0-1 1,0 1-1,-2 1 1,0 0-1,1 0 1,-1-1-1,1-1 1,0 1-1,-1-1 1,-1 0-1,0 0 10,0-1 0,1 1 0,-1 0 0,1 0 0,0 1 0,-1-1 23,2 1 0,0-1 0,-2 1 0,-1 0 0,-2-1 0,0 1 1,0-2-1,-1 1 0,0-1 0,-1 1 0,0 0 0,0 0 16,-1 1 0,1 0 0,-1-1 0,-1 1 0,0 0 0,0-1-34,1-1 1,-1 0 0,0 0 0,-2 1 0,-2 1 0,1 0 0,23 1 0,0 0-1,-3 0 1,-1 0 36,-2 0 1,-1 1-1,-2 0 1,-2 1 21,0-3 0,-1 1 0,-7 1 1,-1 1-1,-3-1 0,-1-1 0,-3 0 1,-1 2-20,-2 0 0,-1 1 1,-1-2-1,-1-1-4,-1 2 0,-2 0 0,30 0 0,-5 3 0,-9 0 412,-6-1 1,-3-2-474,-6 5 1,-7-6 0,-3 6 0,-3-1 44,-1-1 1,-7 5-368,-3-4 0,-10 4 0,-4 1 0,-3 0 200,-2 1 0,-2 5-1038,-3 4 0,-4 4 1161,-10 5 0,3-3 0,-4 5 0</inkml:trace>
  <inkml:trace contextRef="#ctx0" brushRef="#br0">18327 16093 8566,'-36'-46'-225,"3"2"1,4 4 0,7 6 0,8 5 0,8 6 0,6 2 117,4 4 1,4-2 0,5 3-63,-4 3 0,-1 4 0,-3-1 0,4 6 175,4 2 1,3 2-7,3 0 0,9 6 0,9 2 0</inkml:trace>
  <inkml:trace contextRef="#ctx0" brushRef="#br0">20630 16392 8441,'-14'-21'-260,"-3"4"0,1-5 1,3 1 222,1 4 0,5 9-575,3 8 0,0 4 612,0 6 0,2 3 0,-4-6 0,6 8 0</inkml:trace>
  <inkml:trace contextRef="#ctx0" brushRef="#br0">18526 14941 8560,'10'-14'-166,"-2"0"1,-1 0 0,1 0 0,2-1 0,-1 3 0,-1 1 564,-1 1 0,-3 1 0,-4-5 0,0-1 31,0 1 0,0 5 0,-1-1 88,-4-1-439,-3-2 0,-6 4 0,0 1 0,-2 0 0,-2 2 1,-2-2-1,-1 2-48,1-1 0,-5 1-19,1 1 29,-3 4 0,-3-6 1,-2 6-1,-2-2 1,-3-2-1,-1 2 1,0 3 149,1 4 0,-1 0-127,-5 5 1,2 1 0,3 4 0,3 0-5,0 0 0,5 5-29,-3 0 0,3 5 1,3-5-1,2 0 123,1 1 1,7 2-14,-2 7 0,3-5 0,4-1 1,2 2 187,5 2 1,-1 2 41,1-1-325,1 7 0,2-3 0,-1 5 1,-2 3-1,0 1 30,-1 2 0,3 1 1,-5 2-1,0 3-17,0 1 1,4 2 10,-6 5 0,7-2 0,-2-1 0,4-3 10,1-2 1,1 0-28,4-2 18,9-9 0,8 8 0,8-13 0,3-1 0,5-2 49,3-2 1,4-4-1,2-2 1,5-2-171,3-2 0,9-2 35,2-2 0,2-5 0,0-1 0,-3-2-49,-2-2 0,0-3-87,-1-1 0,-6 0 0,1-1 0,-8-4-268,-4-5 1,-4-2 302,-3-2 1,-4-7 0,-7-3 0,-2-3 86,-1-1 1,-2-5 70,2 0 1,-4-7-1,-5 1 1,-1-6 49,0-2 0,-1-11 353,-4 1-364,-2-3 0,-7 1 0,0-2 0,-2-6 0,-3-1 0,-4 2 0,-4 4 241,-1 4 1,-2 1-115,-3 0 1,2 7 0,-9 2 0,-2 6-31,-4 4 1,-7 8-170,1 6 0,-8 8 0,-3 0 0,-1 7-60,-4 3 1,3 7-199,-1 9-370,7 2 0,-1 4 0,13 2 1,9 2 618,6 2 0,4-4 0,0 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3725 4947 12706,'-14'0'1,"-5"-1"1,0-2 0,2-2-1,1 2 1,2 1 0,0 1 756,0-4-661,-1 3 1,7 2 214,4 10-230,2-4 0,8 2 0,4-5 0,3 2 0,1 0 0,2-1 1,1 1 243,2-2 1,11-1 0,0-2-1,5-2 88,4-3 0,9 2 58,4-6-423,9 6 1,6-10 0,10 4 0,-34 2 0,1 1 0,4-1 0,2 0 0,4-1 0,2 1 0,3 1 0,1 0-97,1 1 1,1 0 0,0 2 0,-1 0-74,-3 3 1,-2 0 0,1 0-1,0 0 1,1 0 0,-1 0 0,0 0-1,0 0 92,-2 0 0,-1 0 0,0 0 0,-2 0 69,-9 0 1,-1 0 0,2 0 0,-1 0 0,33 0 0,-4 0 41,-4 0 0,-11 0-31,-9 0 0,-10 0 0,-7 0 0,-6 0 16,-6 0-574,-3 0-222,-8 0 0,-2 2 17,-6 2 0,-1-1 1,-2 7-411,-2 1 1,-5-3 169,6 1 42,-1-5 822,5 2 0,-6 0 0,-2 2 1</inkml:trace>
  <inkml:trace contextRef="#ctx0" brushRef="#br0">8161 4976 8542,'-23'0'-92,"1"0"1,1 0 0,2 0 0,0 0-986,0 0 1228,0 0 0,0 0 1,0 0-1,2 0 0,1 0 1,2 0-1,0 0 1,0 0 1201,-1 0-101,7 0-148,2 0-994,6 0 0,6-5 0,4 0 127,3 2 1,1 2-193,0 1 1,0 0 0,2 0 0,3 0 110,5 0 0,7 0 23,2 0-112,7-7 0,3 6 0,9-4 0,5 2 0,6 0 19,8-2 0,8-1 0,-33 4 0,1 0 0,4 0 0,1 0 2,3 0 0,2 0 0,4-1 0,1 0-1380,0 1 0,-1-1 1308,-1 1 0,0 0 1,4 1-1,0 2 1,-1-1-1,-1 0 0,1 0 1,0 0-1,-1 0 1,-2 0-1,-1 0 1,-1 0-1,-1 0 0,0 1 11,0 2 0,0-1 1,1-1-1,0 1-54,-1 3 0,0 0 0,-1-3 0,-1 0 0,-5 3 0,-1 1 0,2 1 0,-1 1 59,3 0 0,-1 1 1,-2 1-1,1-1-27,1-1 1,0-2 0,-4-1-1,-1 0 1,-2-1 0,0 1-1,-2 0 1,1 1-8,-2 0 0,1 1 1,1 0-1,0 0 1,-1 0-1,0 0 0,36 6 7,-5-4 1,-4 2 28,-4-6 1,2 0 0,-7-5 0,-2 0 28,-5 0 0,-7 0 43,-9 0 1,1 0 0,-7 0 0,-4 0 50,-2 0 1,-9-5-261,2 0 0,-3 1 2073,-2 4-2768,0 0-531,-6 0 224,-2 0 0,-17-5 1,-3 0 1109,-2 2 0,-6 1 1,0 2-1</inkml:trace>
  <inkml:trace contextRef="#ctx0" brushRef="#br0">24043 7620 8193,'0'-19'-67,"1"0"0,2 2 1,4 2-1,-1 4 1,2 2-102,0-2 1,1-2-1,7-1 1,3 0 455,5 0 1,3-5-1,1-2 1,2-1 0,2-3-1,2-2 187,3-2 0,-1-4 0,2 0 1,-5 2-147,-3 1 0,-3 3 0,-3 1 0,-7 4-54,-6 2 0,-5 1 11,-6 5-229,-6-1 0,-3 1 0,-10 1 0,-5 2 0,-3 2 1,-1-1-1,-2 1-72,-3 0 0,-2 1-9,-3-2 0,-3 4 1,1 6-1,-5 0-14,-8 0 1,3 1 149,-2 4-144,0 3 1,-5 13-1,0 2 1,0 6-1,0 2 1,0 4-1,2 1-6,3 4 1,-4 3 112,4 4 0,3-1 0,2 6 0,3 2 82,1 1 1,0 10-828,22-30 1,0 1 723,-16 28 0,20-26 0,0 0 0,-12 29 0,2 4 0,4 5 0,5 1 0,7 0-126,7-1 1,-3-6 64,2 5 0,2 0 0,8-1 0,5 0-53,2-4 1,9-1 125,2-7-55,4-7 1,13 2 0,4-8-1,7-6 1,7-6 0,7-5-1,7-2 136,-32-15 0,1-1 1,-1-3-1,1-2-60,3-1 0,2-2 0,0 1 0,1-1 1,-1-3-1,1-1 0,1-1 0,0-1 69,2-1 0,0-1 1,-5-2-1,0-1 63,3-4 1,-1-1-195,-2-4 1,-2-1 0,-3 0-1,-1-1 1,0-3 0,0 0 0,-2-1-1,0 0 1,0 0 0,-1-1 0,-2-1-1,-1 0 1,32-25 140,-5-6 0,-6-5-206,-27 25 1,-2 0-1,-2-1 1,0 0-1,1-6 1,-1-1-1,-1-1 1,-1-1-296,-2-3 1,0-1 0,1-1 0,-1-1 239,-2-5 1,0-1 49,0 3 0,-1 2 1,-5 2-1,-2 2 0,-1 6 1,-2 0-1,1-33 0,-6 5 179,-1 2-112,-6 12 1,-8-7-1,-11 8 1,-5 0 0,-7-1-1,-2 4 1,-6 1 562,1 3 0,-5 8-706,2 5 0,-12 3 0,1 3 0,-4 3-196,-1 5 1,-3 10 189,4 4 1,-6 3 0,4 2 0,0 2 58,7 3 0,7-2-72,7 6 1,2-4 0,3 5 0,7-1-299,5-1 0,7 0-180,10-3 1,3 2-1,6 8-347,0-1 1,0 2 964,0 3 0,6 3 0,2 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9740 6070 17433,'-15'-14'-802,"1"0"1,2-2 0,0-1 0,5-2 0,-1 1 0,1 3 421,1 0 1,1 1 0,4 2 0,-2 1-1,-4 1 304,-1-1 1,-1-2 0,-5 1 111,-1 2 0,0-1 1,-3 6-1,-1 2 138,2 2 1,0-4 0,-1 0 0,-1 2 97,2 2 0,1-4 0,2-2 191,0 0 0,1 2-766,3-5 0,4 9 439,6 1 0,0 1-6,0 9-170,0-1 0,5 6 1,1-1-1,2 0 0,3 0 1,2 0-1,3 1 24,3-1 1,3 0 111,6 0 1,2-4 0,3-1 0,5 1 28,3-2 0,11-1 0,8-3 0,13 0-52,-32-2 1,0 0 0,4-1 0,0-1-1,7 0 1,2 0 0,3 0 0,0 0 59,4 0 0,0 0 0,-1 0 1,0 0-202,-1 0 0,0 0 0,1 0 0,0 0 0,0 1 0,0 0 0,1 0 0,0 1 184,1 0 1,1 1 0,0 1 0,0 1-135,1-2 1,0-1 0,1 1-1,0 0 1,1-1 0,2-1 0,3 2-1,2-1 147,4 0 0,0-1 0,1 0 0,1 0-188,1-1 1,1 0 0,-25-1 0,0 1 0,1-1 0,0 0 0,0-1 0,1 0 0,2 0 0,0-1 0,0-1 108,4 0 1,0-1 0,-1 1-1,-2 1 1,-1 0 0,1 0-1,2 0 1,1 0 0,0-1 0,-1 1-1,0-1 1,1 0-274,0 0 1,0 0-1,0 0 1,3 0-1,0 1 1,0 0 218,2 0 1,1 0 0,0 0-1,-4 1 1,0 1 0,1-1 0,2-1-1,0 0 1,1 0 0,0-1 0,0 1-1,0 0 24,2 0 0,-1 1 1,1-1-1,1-1 0,0 0 1,1-1-13,3 2 0,1 0 1,-1 0-1,-5 1 0,-1 0 1,1 0-1,2 0 0,0-1 1,1 1-1,-3 1 1,-1-1-1,0 1 37,0-1 0,-1 1 0,1-1 0,1 0 0,0 0 0,1 0-18,1 0 1,1 0 0,-2 1-1,-4 0 1,-1 1 0,1-1-1,0 0 1,1-1 0,-1 1-1,-2 0 1,-1 0 0,0 1 43,-1 0 1,-1 0 0,0 0 0,0 1 0,0 1 0,-1 0-78,-1-1 0,0 0 0,-1 1 0,-3 1 0,-1 1 0,0-1 0,-2-1 0,0-1 0,-1 1 0,24 0 0,-1 0 84,-3 1 0,-1 1 1,-4-1-1,0 0-67,-2 1 0,-2 1 0,-6 2 0,-2-1 1,-5-2-1,-2 0 0,-5 1 0,-1 0-227,33 4 0,-9-1-18,-2 1-36,-18 4 0,2-10 0,-20 7 1,-4 1-1,-4 1-593,-5 3 1,-3-1 0,-4 2 862,-5 3 0,-4 3 0,-1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8000"/>
    </inkml:brush>
    <inkml:brush xml:id="br2">
      <inkml:brushProperty name="width" value="0.05292" units="cm"/>
      <inkml:brushProperty name="height" value="0.05292" units="cm"/>
      <inkml:brushProperty name="color" value="#3165BB"/>
    </inkml:brush>
    <inkml:brush xml:id="br3">
      <inkml:brushProperty name="width" value="0.05292" units="cm"/>
      <inkml:brushProperty name="height" value="0.05292" units="cm"/>
      <inkml:brushProperty name="color" value="#57D200"/>
    </inkml:brush>
  </inkml:definitions>
  <inkml:trace contextRef="#ctx0" brushRef="#br0">1920 2829 6146,'0'-8'939,"0"2"-658,0 6 1,-2-5 104,-2 0 0,0 1-72,-5 4 1,-1 0 280,-4 0-337,0 0 0,4 0 0,1 0 0,-2 0 1574,-2 0-371,-1 0-997,6 0 0,3 0 0,12 0-275,7 0 0,2 0 0,7-2 1,4-1-109,5-2 1,0-4-1,5 2 1,3 1-208,1 0 1,2-5 0,1 3-69,3 0 0,-9-3 1,0 4-1,-6 1-504,-4 0 0,-6 1 0,-6 7-846,-10 2 1,-9 4 327,-16 7 1216,-3-1 0,-6 6 0,-1 2 0</inkml:trace>
  <inkml:trace contextRef="#ctx0" brushRef="#br0">1863 2985 9476,'2'-7'-17,"1"0"1,1 1 0,1-2 1646,1 0-1205,-4-5 0,4 10 0,-6-6 0,2-1 0,1 1 2140,2-1-1779,0 1 1,-5-1 339,0 1-634,0 6-375,0-3 1,1 7-221,4 4 1,-3-2 0,2 6-102,-2 3 1,-2 0 138,0 2 1,1 5 0,3 0 0,0-1 63,-1-3 1,-1 4-30,-2 0 0,0 5 0,0-3 0,0 1-48,0 3 1,0-3 29,0 2 1,5-1-1,0 6 1,-2-2 4,-2-4 1,-1 4 34,0-3 3,0 3 1,0-3 0,0-2 0,0 0 0,0-2-1,0 2 1,0-1 182,0 0 0,0-3-148,0-3 0,0-1 0,-1 0 0,-2 0-30,-2 1 0,-6-1 3,1 0 0,2 0 0,-1 0-10,-2 1 0,3-3 1,0-1-1,0-1 1,2 1-12,-1 1 0,-2-2 28,4-1 1,-1-4 560,1 5-310,4-7 1,-4 8 103,10-6-363,3-1 0,6-4 0,0 0 0,0 0-145,0 0-105,1 0 0,-1 0 1,0 2-221,0 3 1,0-4 247,1 4 1,-6-2-1,1 0 1,1 2 40,1-2 0,-2-1 175,-1-2 1,1 0-1,4 0 97,0 0 0,0 0 0,2 0 117,3 0 1,-3 0-1,5-2-7,-1-3 0,-3 4 0,6-4-170,-3 4 0,4 1 1,-4-2-1,1-1-34,-1-2 0,-1 0 0,-4 5 0,-1 0-241,0 0 1,0 0-331,0 0-287,-6 0 197,-1 0 15,-7 0 1,-5 2 0,-1 1 646,-2 2 0,-2 0 0,-4-5 0</inkml:trace>
  <inkml:trace contextRef="#ctx0" brushRef="#br0">14303 1464 8553,'-14'8'456,"6"5"0,-4-10 1354,2 6 0,2-5-1035,-1 0 0,6-4 0,-2-4-274,3-6 0,2-2 0,0-4-339,0-3 0,2 1 0,3-5 0,4-4 0,4-5-39,1-6 0,2-4 0,4-6 0,7-4-74,5-3 1,6 4-163,-5 4 1,5 4-1,-3 5 218,1 5 1,-4 6-1,1 7-35,-3 6 1,-2 9 0,-1 2-3,-3 6 1,1 6 0,-6 10-90,-2 5 0,-1 4 1,-3 6 44,-4 4 1,4 3 0,-5 1-165,0 1 1,-2 0 0,-6-1-298,0 1 0,-2-1 0,-2 0 0,-4-5 0,-2-3-844,1-4 1,-1-7 563,-4 1 1,1-11-1,1-1-149,-2-4 1,3-3 0,-10-5 865,0 0 0,-7 0 0,-8 0 0</inkml:trace>
  <inkml:trace contextRef="#ctx0" brushRef="#br0">14275 1351 8553,'10'-8'588,"-3"1"0,1 3 197,0-1 1,6-6-1,7 3 1,1-2 307,3 1 0,9-1-715,3-4 1,5 0 0,0 0 0,1 1 112,-1 4 0,-5-4-734,-4 4 1,-5-2-2019,-4 1 0,-3-1 2261,-7 6 0,-13 7 0,-2 6 0</inkml:trace>
  <inkml:trace contextRef="#ctx0" brushRef="#br0">15185 1336 8499,'5'-9'157,"-1"-1"0,0-1 1,-3-1 715,-1-3 1,0 6 0,0 0-1,0-3 736,0 0-794,0 4 1,0 0 0,-1 5 0,-4 0-743,-5 4 0,-4 7 0,-3 10-520,-2 1 0,1 6 1,7-3-235,2 0 1,1 5 0,-3-3 0,3 1-502,2-1 0,1 1 291,5-6 1,0 0 727,0-5 1,6-6 0,4-3 432,2-4 0,3-7 1,-1-4-49,0-2 1,0-7 0,1-2-1,0-1 492,4-3 1,-3 3 0,3 0-158,-3 1 0,-2 2 1,0 3 74,1-3 0,-3 8 1,-1-1-89,-1 4 0,-6-2 1,4 7-98,-1 5 1,-3 4-251,-4 8 1,0 5-1,0 2 28,0 1 1,0 3 0,0 7-105,0 1 0,-1 8 1,-4 0-260,-4 5 1,1 8 0,-2-2 0,-1 1-258,-1 0 0,-3 0 1,1-5 335,0-3 1,0-7-1,-2-4 1,-2-6-74,0-4 0,-8-2-62,3-3 0,-3-10 0,1 1-252,1-7 1,2-3 0,-3 0 0,3-2-464,1-3 1,2-2 0,7-8 0,1 1-834,1 0 1,2 0 1741,-1 0 0,-4-7 0,5-1 0</inkml:trace>
  <inkml:trace contextRef="#ctx0" brushRef="#br0">15498 1464 8242,'-14'-1'0,"-1"-4"896,1 3 1,5-4 0,2 8 0,6 1 0,7 3 0,5 0-85,3 1 0,7-1 1,3-3-1,2 2-816,3-2 1,-1-1 0,1-2-131,-1 0 0,1-5 1,-1-1-1,-1-2-143,-3-3 1,1-4 0,-6-2 134,-2-2 0,-3-5 1,-4 4-1,-5-2 138,-4-3 0,-7-1 26,-4 3 0,-4 2 0,-5 8 1,-4 2 101,-4 2 1,-2 6 14,1-2 1,-1 5 0,1 5 0,0 6 128,-1 6 1,2 2-166,4 10 1,-1-3 0,8 11 0,5-1 187,3 0 1,3 2-109,5 5-56,7-7 0,7-1 0,10-7 0,4-1 0,4-3 1,1-5 1,6-8-1,-2-3 1,1-2 80,-1-3 0,1-7-14,5-6-357,0-9 0,-5 2 1,-2-5-1,-1 0 0,-5 0 1,-5-2-733,-6 2 0,-3-4 0,-2 7 1,-1 2-3194,-4 1 4087,-3 8 0,1-11 0,1 4 0</inkml:trace>
  <inkml:trace contextRef="#ctx0" brushRef="#br0">18199 1365 8327,'-14'0'366,"0"0"1,-1-2 838,1-3 0,8 4 1,6-4-722,8 4 0,6-1 0,5-1 0,5-2 0,4 2 493,5 1-839,-3 2 0,7-1 0,-6-2 0,4-2 0,1 2 0,2 1-35,-1 2 0,-1-5 0,-4 1 0,1 0-466,-2 3 0,-1 1 1,-3 0-1,-3 0-1960,-5 0 0,-8 0 1430,-2 0 0,-12 0 0,-3 1 893,-10 4 0,-6-3 0,-6 4 0</inkml:trace>
  <inkml:trace contextRef="#ctx0" brushRef="#br0">18356 1194 8327,'0'-14'208,"0"0"1,1 0 786,4-1 1,-4 1-1,6 0 678,-1 0 1,-3 6-798,7 3 0,-6 3-404,6 2 0,-7 7 1,3 2 46,1 4 1,-6 6 0,4 1-243,-3 2 1,-2 2 0,1 5-5,4-1 1,-3 5 0,2 0-94,-2-1 1,3-2 0,1 0-459,2 3 0,-3-3 0,2 3 0,1-3-143,0-1 0,0-1 131,2 1 1,2-7 0,-4-3-223,0-3 0,5-2 90,-4 0-210,-3-6 0,1-3-755,-7-10 1,5 2 1386,-1-7 0,1 1 0,-5-5 0</inkml:trace>
  <inkml:trace contextRef="#ctx0" brushRef="#br0">20446 924 8244,'14'-6'-624,"-5"-1"1,1-4 0,1 2 871,1-2 0,-2 3 0,-1-2 0,2 1 1,2 0-1,1-1 0,-1-1 0,-2-2 393,-2-1 1,-1 5 0,3-1 0,-1-1-183,1-2 1,-3 1-1,0 1 1,-2 1 230,-3-1 0,-1-1-300,-2-3 0,0 6-229,0-1 1,-2 7-152,-2-1 30,2 2 1,-11-3 0,4 0-1,-4 2 1,-1 2 8,0 1 1,-2 4 0,-1 3 0,-4 1 127,-1 3 0,3 3 0,-5 5 10,-1 5 1,0 2 0,-1 4-85,3 4 1,-1 4 0,-3 9 0,3 5-63,6 3 1,2 2-214,2 0 0,6 0 0,3-2-258,3-3 0,9-9 1,4-10-1,4-3 0,6-5-731,1-6 1,-3-1 659,5-13 0,-5-1 0,4-5 73,3-4 1,-4 0 0,0-7 284,-2-4 0,-1-6 1,-4 1 199,-1-1 1,0 0-1,0-2 1,-1 5 297,-4 3 1,2 2-1,-4 2 307,1 2 1,-4-1 0,6 6-343,1 2 0,2 6 0,1 5-141,0 5 1,2-2-1,1 8-356,2-3 0,6 3 0,-1 0 36,3-2 0,-3-3 0,-2-3 0,-2-3 68,-2-2 0,-2-1 354,-2-5 0,-6-8 0,-4-4 116,-2-6 1,-4-5-1,-4 2 355,-8-1 1,0-6-1,-5-6-210,3 3 1,-3 1-1,0 1-365,2 1 0,1 6 1,2 3 68,-1 3 0,1 3-337,0 4 1,0 3-1,-1 6-1491,1 0 1,5 7 0,1 6 0,2 6 1581,2 3 0,-10 2 0,-2 4 0</inkml:trace>
  <inkml:trace contextRef="#ctx0" brushRef="#br0">21171 1279 8377,'0'-14'792,"0"0"0,0 0 889,0 0-1104,0 6 1,0-5-1,-2 5 1,-3-1 0,-4 1-1,-5 1 98,-5 4 0,1 10 1,-4 5-1,0 7-1418,0 3 0,5-3 285,-2 5 1,8 0 0,3 4 0,1-1-636,4-3 0,2 1 21,1-6 0,1 0 599,4-5 1,3-6 0,6-3 762,0-4 1,0-9-1,1-4 1,-1-7 776,0-3 1,-1-2-548,-4-4 0,4-1 1,-5 1-1,1-1 534,1 1 1,-1 4-692,5 0 1,-4 7 0,-1 0-1,2 6-3,2 6 0,1 5-476,1 5 0,0 6 0,3 11 0,1 8-119,-2 5 1,-1 9 341,-2 8 0,-1 6 0,-4 7 1,-4 6 0,-6-29 0,-3 2 0,-1-1 1,-2 0-24,-4 3 0,-1 0 0,0-1 1,-2 0-1,-6 1 0,-2 0 0,0-2 1,-1-1 146,-1-3 0,-1-1 1,-1-5-1,0-1-963,-2-1 1,-1-2 703,-28 16 0,2-3 0,4-20 0,8-10 0,9-8-18,4-5 0,3-13 1,3-6-1,7-8-116,6-6 0,0 0-67,6-10 1,2 4-1,7-9 1,6 4-933,2 1 1,9 1-972,3-1 1,3 0 2130,1 1 0,5 2 0,0 1 0,-1-1 0,-2 6 0,-2 2 0</inkml:trace>
  <inkml:trace contextRef="#ctx0" brushRef="#br0">21810 853 8350,'5'-21'106,"2"-1"1,-1-1 0,0 1 0,-3 1 0,-1 4 0,-2 1 0,1 3 2198,4 4-1763,-3-4 1,4 10-1,-4-5 1,1 3-29,2 7 0,-1 6 1,-4 11-1,0 4-342,0 4 1,0 6 0,-1 2-1,-2 3 1,-4 5-43,-1 3 1,-1 7 0,-4-2 0,2 1-250,2 0 0,-1 5 0,-4 5 0,1-2-501,4-2 0,-2-7 328,6-4 0,-4-8 0,4-4-193,2-5-599,1-5 67,2-17 0,0-3-238,0-10 1255,0-3 0,-6-6 0,-2 0 0</inkml:trace>
  <inkml:trace contextRef="#ctx0" brushRef="#br0">21555 1308 8350,'15'-11'361,"3"0"112,1 0 1,6-5 0,-1 6 0,2-2-1,5-2 1782,2-1 1,1 3-1694,4 2 0,2-2 1,-7 4-573,-1 0 0,-4 0 1,-3 5-1,-3-2-780,-1 2 1,-4 3 0,-6 3-1234,-1 2 1,-7 7 2022,2 3 0,-4 5 0,-1 9 0</inkml:trace>
  <inkml:trace contextRef="#ctx0" brushRef="#br0">21967 1422 8350,'8'8'1293,"4"-2"1,-4-6-1,7 0-311,-1 0 1,0-2-404,0-2 1,7-4-1,2-8 1,4-2 206,2 0 0,-6-6-622,1 5 0,-5-6 0,3 1 18,-1-3 0,-7 3 0,-6 2-78,-2 2 1,-3 1 0,-7 6-350,-6 4 1,-4 2-1,-5 7-144,-5 0 1,-1 2 0,0 3 0,1 4-260,-1 4 1,4 7 363,2 4 1,3-2-1,2 3 1,2 4-180,2 2 0,4 4 267,6-2 0,0-3 1,3 3 90,6-2 1,2-5-1,12-2 393,-3-5 1,5-5 0,-1-4 6,3-6 1,0-2 0,-2-4 0,-3-2-1,-1-6-16,-4-2 0,-3-4-285,-4-3 0,-2 3 0,-5-3-214,2 3 1,-1-3-433,-4 0 0,-4 0 1,-3 7-1869,-1 2 33,5 4 2487,-9 6 0,10 0 0,-4 0 0</inkml:trace>
  <inkml:trace contextRef="#ctx0" brushRef="#br0">22564 1223 8350,'13'-19'434,"-2"0"1,-3 1 0,-2 3 0,-1 0 0,-2 3 453,-3 2 1,1 4 0,-12 6 0,-3 0 0,-3 3 0,-2 5-601,-2 6 0,5 4 0,-3-3 0,4 3-478,0 1 1,3 1 0,1-2-297,1 1 0,7 4 0,-2-2 0,4-1 0,2 2-102,4 1 0,3-6 0,6 2 0,0-3 415,1-2 0,-1 5 1,-1 0 617,-4-2 1,-3 4-104,-6-2 0,-1-5 0,-4-5 0,-4 2 259,-4 2 0,-3 0-608,-3-4 0,3 2 0,-4-6 1,1 0-1182,0 1 1,0-4-1182,5 2 2369,6-2 0,-5-2 0,5 0 0</inkml:trace>
  <inkml:trace contextRef="#ctx0" brushRef="#br0">22863 796 8350,'14'-22'75,"0"1"0,0 3 1111,0-1 1,-4 4 2376,-1 6-2727,1 6 0,-2-2 0,-3 10 0,-4 6 442,-1 6 0,-1 4-918,-4 2 0,-2 9 1,-4-4-1,2 4-139,-2 3 0,-2 1-333,-1 7 1,5 1 0,-1 2 0,-1 3-270,-2 1 0,4 1 16,-1 1 1,7-3 0,-2-6-1,4-1-385,1 1 1,0-7 359,0-3 1,0-3 0,0-3-389,0-3 0,0 1-677,0-6 0,0 0-889,0-5 772,-6-6 1015,-2-1 557,-7-7 0,1 0 0,0 0 0</inkml:trace>
  <inkml:trace contextRef="#ctx0" brushRef="#br0">22649 1450 8348,'5'-14'161,"0"0"0,0-1 819,1 1 1,-3 5-435,6-1 0,1 1 0,4-5 0,0 1 1045,1 3 0,0-2-902,4 2 1,3-1 0,7 0 0,-1 2 456,1-2 0,-1 3-741,1-2 1,-1 6 0,1-4-1,-1 0-59,0 0 0,-5 5-860,-5-2-3600,-8 3 2368,-4 2 0,-7 2 1,-4 1 1745,-5 2 0,-2 6 0,-2-3 0</inkml:trace>
  <inkml:trace contextRef="#ctx0" brushRef="#br0">23474 1066 8426,'-5'-22'0,"0"3"350,-6-3 0,3 6 1,-6-1-1,0 4 0,-2 5 1,-3 2-1,-6 3 1,-5 3 144,-3 5 1,-2 4 0,3 8 0,-1 4 0,3 1-340,5 3 0,0-3 0,7 1 0,6-1-496,5 0 271,6-5 0,1 5 1,0-4-1,1 1 0,6-2 1,7-1-1,8-2-159,5 0 0,1 0 272,1 1 0,-1-1 0,1 2 34,-1 3 1,-1 1-1,-3 5 388,-5-1-139,-10-6 1,2 8 0,-6-2 0,-4 3 0,-4 0 101,-6-4 1,-12 3-1,-6-7 1,-6-2-88,-3-1 1,3-2 129,-5 0-888,6-6 0,-3 3 0,7-6 0,1-2 0,4-1 1,4-2-5984,3 0 6399,2 0 0,-1-7 0,1 0 0</inkml:trace>
  <inkml:trace contextRef="#ctx0" brushRef="#br0">23701 1379 8433,'10'-6'-10,"-2"-4"437,-2-2 1,-1-3-1,-5 1 383,0 0 0,-2 1 0,-1 2 1,-3 3 58,-2 2 1,-2 1-1,-4 5 1,0 0-32,0 0 0,-2 7-593,-3 2 1,2 10 0,-5 3 0,1 3-58,4 4 1,2-2-596,6 11 0,-2 0 1,6 3-1,2-2-732,1-1 1,4-5-728,3 5 1382,3-6 0,7-4 0,3-9 0,2-5 1,2-4-127,4-6 1,-4-2 0,0-2 0,-2-2 133,-2-2 0,-1-6 407,2-9 0,-5 2 0,2-7 176,-5-1 0,-3 0 0,3-1 1281,-1 3-880,-7 5 0,8-2 1,-6 6-1,-1-1 983,3 1 1,-6 8-764,4 6 0,-3 11-619,-2 8-92,0 6 0,1-7 0,2 5 1,2 1-1,0 0-664,1-1 0,-3-5 0,5 1-473,-1-4 1044,4 0 1,-10-9 323,4-6 0,-4-8 119,-1-11 1,-4-1 0,-3-6 0,0 3 326,-5-3 1,6-1-428,1-1 1,-1 1 0,1 2-1,2 3-190,2 1 1,1 2-659,0 5 1,0 5-397,0-1 0,6 9 1,3 1 976,4 7 0,1 6 0,0 1 0</inkml:trace>
  <inkml:trace contextRef="#ctx0" brushRef="#br0">23972 1663 9962,'9'0'4147,"1"0"-2944,1 0 0,-4 0-208,3 0-1058,-7 7 0,10-4 0,-5 6 1,0 2-1,-2 0 0,-1 0-2615,-1-1 1744,1-7 257,-5 3 1,0-12 581,0-3 1,0-9 0,0-2-1,0-2 181,0-4 1,8-1-2,6-1 1,2 0 0,8 1-615,1 3 0,2 0 1,0 9-469,-4 2 1,3 10 996,-7 3 0,0 12 0,-5 11 0</inkml:trace>
  <inkml:trace contextRef="#ctx0" brushRef="#br0">24199 1820 8947,'10'-2'3852,"-1"-4"-2510,2-8 1,2-2-191,1-8-883,0 0 1,0-4 0,1 0 0,-3 1 0,-2 3 78,-6 5 1,3 3-474,-3 2 1,-4 8 135,-4 6 0,-7 12 1,3 12-486,0 3 1,2 3-1,6 1-6,0 3 0,0-1 0,0-6 0,1-2-250,4-1 1,8-9 412,5 0 1,3-3 0,-2-7 0,5-2-427,3-1 1,-4-9 742,1-2 0,0-10 0,4-3 0</inkml:trace>
  <inkml:trace contextRef="#ctx0" brushRef="#br0">26118 1948 8382,'-7'-2'927,"3"-1"53,8-2 1,0 0 0,9 4-1,3-2-363,0-2 1,7-5-1,4 4 1,6 0-372,4 0 1,-4-1 0,5 4-1,1-3 387,2-2-1084,-4 5 1,-4-4 0,-8 7 0,-3 0 0,-3 2 0,-8 3-2665,-9 4 0,-15 4 3115,-11 1 0,-9 7 0,-3 1 0</inkml:trace>
  <inkml:trace contextRef="#ctx0" brushRef="#br0">26133 2118 8341,'-8'2'1032,"3"3"1101,3-4-1664,2 5 1,11-6 0,5 0 0,5-1 125,4-4 0,4 2-450,4-6 1,-2 1 0,6-3 0,-1 1-441,0-1 0,-3 0 331,5 1-36,-6-2 0,9 4 0,-5-6 0</inkml:trace>
  <inkml:trace contextRef="#ctx0" brushRef="#br0">27853 1933 7986,'0'-9'454,"0"-1"1,0-1 0,0-1 611,0-2 1,0 7 0,0 9 0,0 9-500,0 6 0,0 9 0,0-3 0,0 4-687,0 2 1,-2 4 0,-1 0 0,-1 0-1081,0 2 0,-2-5 565,1 3 0,-6-3 635,2-2 0,-4 1 0,-1-1 0</inkml:trace>
  <inkml:trace contextRef="#ctx0" brushRef="#br0">27924 1848 8139,'36'-14'186,"4"0"0,-7-1 0,0 3 581,2 2 0,-3 4 1,2 6-1,-2 0 222,-5 0 1,-10 8-659,-3 6 0,-6 2 0,-9 6 0,-4 0 51,-4 0 0,-10 2-348,-5 4 1,-3-4 0,-3-2 0,-2 0-314,-1 0 0,-5-4 118,5 1 0,0-3 0,6-2 0,3 0-298,5 0 1,4-1-64,0-4 0,3 4 252,2-4 1,17-1 192,12 2 0,6-7 1,5 2-1,1-4-262,3-1 0,5 0 181,-1 0 1,3 0 0,0-1-1,-3-2-468,-5-2 0,-1-5-622,1 6 1248,-9-7 0,9 3 0,-11-7 0</inkml:trace>
  <inkml:trace contextRef="#ctx0" brushRef="#br0">28493 2104 15370,'6'8'1074,"-4"5"1,4-4-1025,0 4 1,-4 1 0,4 0 0,-1 0-1008,0 1 0,1-1 834,-1 0-3132,-4 0 3255,6-6 0,-7 11 0,0-3 0</inkml:trace>
  <inkml:trace contextRef="#ctx0" brushRef="#br0">28564 1777 8332,'13'-14'495,"-2"0"0,-2-1 512,2 1 0,-1 6-407,4 4 0,-3 2 0,8 2 0,-3 0-966,-2 0 0,0 6 283,0 4 83,0 2 0,1 9 0,-1 1 0</inkml:trace>
  <inkml:trace contextRef="#ctx0" brushRef="#br0">28834 2047 8332,'-14'0'380,"4"5"1,1 0 0,-1-1 2121,2 3 0,2-4-1661,6 6 1,0-4 0,0 5-1,2-1-1,2-1 1,6 5-522,9-4-430,-3 4 1,4 1 0,-6 2 0,1 1 0,-1 2-794,0-2-1,-6-1 1,-3 0-470,-4 3 0,-7-3 751,-3 3 1,-12-10 0,-6-4 0,-4-4-385,-1-1 0,-4 0 362,-2 0 0,3-6 645,2-3 0,-4-10 0,1-3 0</inkml:trace>
  <inkml:trace contextRef="#ctx0" brushRef="#br0">28976 1834 8345,'0'-14'2098,"0"-1"0,2 3-1320,3 2 1,-2 6 0,6 10 226,2 8 1,-4 2 1585,-3 8-2448,4 6 0,-6 1 0,4 7 1,-1 2-1,0 1-570,-2 1 1,-2-1 0,-1-1 0,-1-2-1548,-4 1 1,3-4 258,-2-2 1,2-4 1714,2-6 0,-6-2 0,-2-7 0</inkml:trace>
  <inkml:trace contextRef="#ctx0" brushRef="#br0">29403 1933 8397,'-14'-1'287,"-1"-2"658,1-2 1,5 0 0,-1 5 0,-1 0 1468,-2 0 0,-1 8-1884,0 6 0,-5 2 1,2 8-1,2 1-192,4 2 0,3 1-318,-1 1 1,3-1 0,6-1-1,1-2 14,4-1 1,4-2-60,10 2 1,4-4 0,7-7 0,1-3-762,2-6 1,5-2 75,-5-2 0,-1 0 1,-7 0-1,-3-2-2873,-1-2 3583,-2-4 0,-5-7 0,0 1 0</inkml:trace>
  <inkml:trace contextRef="#ctx0" brushRef="#br0">3242 3028 8420,'6'-14'23,"2"0"0,2-1 1,-2 1-1,0 0 1,-2-2-1,2-1 1048,0-2 0,-4 0 0,4 5 0,-1 0-221,-4-1 0,-3 3 0,-5 1 0,-4 3-484,-4 1 1,-6 4-1,-2 8 1,-1 4-409,-3 4 1,-2 6-1,-1 2-147,-1 1 0,2 0 1,2 3-217,2-1 0,5-5 0,-1 3 0,5-2-143,4-2 0,4 2 323,6-1 0,2 0 1,4-5-1,8 1 183,8-1 1,12-2 38,3-2 0,6 3 0,5-2 0,2 6 56,1 7 1,2-2-92,-5 2 54,-1-1 1,-11 7-1,-4 2 1,-8 1 0,-10-1 84,-8-2 1,-10-2-1,-9 0 72,-9 1 0,-3-5 1,-13-2-128,-2-2 1,-1-6-1,0-4-10,3 1 0,3-5 1,7-1-19,-1-3 0,6-4 1,1-3-1,3-4-3,6-4 0,5-7 6,8-4 0,0-4 0,2-6 0,4-4 80,8-3 0,7-1-23,7-1 1,1 0 0,1-1 0,3 0 46,5 1 1,1-2-61,-1 7 1,3 3 0,-4 0 140,-1 0 1,-3 12 0,-9-1 479,-5 7 1,-11 2 0,-8 3-426,-8 2 0,-6-1-215,-5 6 0,-4-4 1,-5 3-1,1-1-259,3 1 0,-1 1-672,6 5 0,-4 0 0,4 0-1070,1 0 0,4 2-882,4 3 2837,4 3 0,19 6 0,3 0 0</inkml:trace>
  <inkml:trace contextRef="#ctx0" brushRef="#br0">4024 3184 8202,'-8'-14'307,"2"2"0,1 1 0,-1 3 1230,-2 1 1,3-2-1,-4 4-834,-2 2 1,-2 5-1,0 5 1,2 9 99,2 5-750,6 2 1,-4 7 0,7 4-1,0 4 1,0 3-275,0 1 0,7 3 1,2-1-447,4-2 0,7 3 0,6-14 297,5-4 0,1-5 1,4-9-1,0-4-17,1-4 1,-6-5 371,3-5 0,-4-9 0,-4-10 0,0-2 479,-3-3 0,-10-6 888,1-3-782,-9-3 1,1-1 0,-6 1 0,-1 1 0,-4 2 365,-5-1 0,-2 4 1,-4 2-1,-1 4-375,-2 6 1,-5 4-481,5 9 1,-5 2 0,5 5-715,2-2 0,1 1 0,2 5-655,0 4 0,-2 3 0,0 8 0,0 1-4421,4 2 5709,1 6 0,-4-3 0,1 7 0</inkml:trace>
  <inkml:trace contextRef="#ctx0" brushRef="#br0">5176 3568 8322,'0'-9'643,"0"-1"-606,-7 1 0,6-1 262,-4 1 17,3 6 1,1-4 0,-2 6 1562,-2-4 400,0 4-1005,5-6-924,0 7 0,2 0 1,1 2 131,2 3 0,4 2-326,-4 8 0,0-1 0,-4 0 1,2 2-243,2 3 0,0 1 0,-5 6 0,0-3-495,0 3 0,-5-4 581,0 1 0,-6 1 0,3 5 0</inkml:trace>
  <inkml:trace contextRef="#ctx0" brushRef="#br0">6071 3085 10355,'-4'-14'186,"-3"0"1,1-1 0,0 1 0,3 0 0,1 0 0,2-1 0,0 1 523,0 0 1,6-5-1,4 0 1,4 2-1,3 1-435,2 2 1,7-5 0,-3 1-1,6 3 1,2 2 423,3 2-614,-1 1 1,0 6 0,2-1-1,-1 2 1,1 3-99,-3 5 0,-4 2 1,-4 9-1,-5 3-14,-3 5 1,-4 3-68,-2 1 0,-4 7 0,-8 3-130,-2 3 0,-6 2 1,-9-1-187,-4 1 1,-6 4 0,-2 1 30,-3-3 1,-4-5 0,5-4 159,2-1 0,1-2 1,3-6-1,2-3-173,1-5 1,8-4 173,2 0 517,6-7 0,10-2-100,2-6 0,4-2 0,6-1 0,2-3 258,3-2 1,3 3-247,7-4 0,1 1 1,1-3-12,2 1 1,5 6-1,-3-4-57,1 1 1,1-2-1,2 4 1,-2 0-40,-3-1 0,-2 4-542,-8-2 1,-4 2-264,-6 2 1,-6 2-305,-3 2 0,-3 0 1005,-2 5 0,-7 1 0,-1 4 0</inkml:trace>
  <inkml:trace contextRef="#ctx0" brushRef="#br0">7010 3085 8418,'0'-14'429,"5"0"0,-1-1 0,-1 1 994,-1 0-355,-2 6 0,2-3 1,1 5-1,1 1-404,0 3 0,-8 7 1,-2 12-1,0 4-298,0 1 0,-4 2-264,5 4 0,-4 2 1,3 2-1,-1 3-241,1 1 0,1 0 1,5 4-1,0-2-780,0 1 0,6-4 663,4-2 1,4-5 0,5-2 0,6-4 22,7-2 0,3-7 140,3-8 0,3-7 0,-3-6 124,3-6 0,0-10 0,-3 1 0,-5-4 0,-5-2 506,-4 1 1,-3-2-143,-7-3 1,-6 1-1,-4-4 1,-2 1 487,-2 3 0,-8 2-512,-6 2 1,-2 1 0,-8 3-76,-1 6 0,-2 6 1,-1 5-334,-1 0 1,3-2-1,0 4 1,3 2-475,-3 1 1,6 2-107,1 0 1,3 7 0,2 1-1,1 1-1731,4 0 0,-2 1 1087,6 4 0,0 0 1261,5 1 0,6-1 0,2 0 0</inkml:trace>
  <inkml:trace contextRef="#ctx0" brushRef="#br0">8233 2730 8252,'-8'-15'160,"-3"1"0,4 0 1,1 0-1,0-1 2303,2 1-2107,3 6 0,1 0 0,1 5 1,4-1-1,5 0 0,4 3 1,5 1-1,5 0 463,2 0 0,4 0 1,2 0-635,1 0 1,7 0-1,-1 0 1,5 0-1,2 1-181,-5 4 0,2-2 0,-7 5 1,1 0-123,-4 0 1,-10 0 147,-4 1 0,-4 4 1,-6-4 73,-4 4 1,-4 1 0,-1 1 167,0-1 1,-4 0-1,-3 2 65,-1 3 1,-1 3 0,-5 6-195,0 1 0,-1 1 0,1 3 1,0 3-405,0 1 0,6 5 56,3 1 1,3 1-1,2 7-76,0-2 0,2-2 0,1-4 10,2-1 0,11-1 0,-2-1 0,2-4 55,0-1 1,-4-7 378,-2-4 0,1-2 0,-7 3 0,0-2 98,-3-3 1,-1-1-1,0-5 1,-1 0 78,-4 1 1,-3-1-109,-6 0 0,-5-1 0,-2-2 1,1-2 361,-1 2 0,-4-4-329,1-3 1,-1 3 0,0-3 0,1 0 29,-1-3 1,-1-1-305,3 0 0,2 0 0,7 0 0,0 0-519,0 0 0,-1-5-553,1 1 1,6-3 0,2 4 1080,0-1 0,4-8 0,-4 5 0</inkml:trace>
  <inkml:trace contextRef="#ctx0" brushRef="#br0">754 1678 11285,'-14'-15'-401,"0"1"0,1 0 1,2 0 3527,1-1-2275,7 1 1,-2 8-65,10 6-524,9 6 0,10 13 1,8 3-1,2 4 1,3 5-1,4 4 1,3 4 515,4 2 0,0 4-736,0 2 0,1-1 0,3 8 1,-5 2-478,-2 5 1,-3 0-342,1-4 1,-8-6 0,-5-6 0,-7-5-982,-2-7 0,-4-5 353,-7-4 943,-4-3 1,-6-12 509,0 1 1,-6-7 0,-2 3 0</inkml:trace>
  <inkml:trace contextRef="#ctx0" brushRef="#br0">1465 1464 12681,'-14'-8'411,"4"2"0,2 8 291,2 2 1,-4 11 0,4 8 0,-2 6-419,-3 4 0,-1 10 1,-4 9-1,-3 5-155,-5 4 1,-3 4-1,-3 6 1,-3 2 61,15-35 0,-2-1 1,0 0-1,-1-1-994,0 2 0,-1 0 864,-2-4 1,-1-2 0,-19 35 0,-3-9 0,3-4 0,1-4-335,0-4 212,7-8 0,8-5 0,9-9 0,3-5-718,2-3 1,12-8 326,7-4 452,6-2 0,3 4 0,0 2 0</inkml:trace>
  <inkml:trace contextRef="#ctx0" brushRef="#br0">12668 1877 8390,'15'-21'-28,"-3"-1"0,-1-2 0,-1 1 0,1-3 1,2 1-1,-1 0 0,-1 1 430,-1-1 0,-2-1 0,1 1 1,-3 3-1,-1 0 0,0 1 238,-2 1 1,-1 6 0,-4 4-148,-3-1 1,-1-1 0,-5-1 0,1 3-43,-1 6 1,3 2-1,-3 2 1,-3 0-227,-3 0 1,-2 6 0,3 5 0,-1 5 118,-2 3 1,-5 6-46,5-1-157,0 3 1,0 3 0,0 3 0,2 7 0,1 4-22,2 3 1,0 7-1,1-3 1,2 1-434,1 0 1,7 5 135,-1 4 1,2 1 0,4-7 0,1-3-442,1-4 0,6-6 12,-5-4 1,1-5 0,-3-9 0,2-5-2289,-2-3 2124,-1-8 1,-2-3-1,-2-10 769,-3-5 0,-9-9 0,-8-3 0</inkml:trace>
  <inkml:trace contextRef="#ctx0" brushRef="#br0">12142 1749 11185,'-4'-22'67,"-3"1"1,1 2-765,0 0 0,-4 5 95,5 4 2278,1 7 0,5-3 0,2 7 1,5 4-381,5 5 1,-2 4 0,8 5-1,-2 3 31,2 0 1,2 7-933,3-1 1,1 0 0,-5 6 0,3-3-270,2 2 0,-3-3-454,2 4 0,-1-4 1,6-2-1,-1 0-1482,1 1 1,-1 1 1817,0 3 1,1-3-1,-1 5 1</inkml:trace>
  <inkml:trace contextRef="#ctx0" brushRef="#br0">12896 3156 8335,'8'-16'61,"-3"-1"1,-4-2 0,1 2 0,1 1-1,2 2 1,-1-2 0,1-2 0,0-1 758,-2 2 1,-1 1 0,-1 2 0,2 0 0,2 0-95,-2-1 1,-1 6 0,-4 1-1,-3 2-411,-4 3 0,1 3 1,-3 4-1,-3 6 8,-4 2 0,-1 10-13,5 7-171,-6-1 0,4 15 0,-5 0 0,2 9 0,0 8-233,2 6 0,1 5 0,4 5 1,2 3-872,5 0 1,5-2 679,5-6 1,9-9 0,12-10 0,5-12-256,7-9 0,5-9 358,4-3 0,-3-9 0,4-7 0,-4-8 96,-1-9 1,-5-6 251,0-9 1,-8 1 0,-2-2 387,-7-4 0,-12 4 1,-4-3-197,-4 3 0,-4 2 1,-6-1-1,-10 3 151,-6 2 1,-6-1-354,-2 6 1,-1 4 0,-6 8-1,2 0-56,-1 4 0,-1 1-709,2 2 179,3 0 0,12 5 0,1 3 1,1 3-1,5 5-300,5 0 0,5 0 1,6-2-1,2 2 730,2 3 0,11-4 0,7 6 0</inkml:trace>
  <inkml:trace contextRef="#ctx0" brushRef="#br0">13593 3270 8370,'9'-27'96,"1"2"1,-1 3-1,-1 1 1203,-3 4 0,1 1 0,-1 2 1070,-2-1-1986,-2 1 1,-1 8-1,-1 6 1,-2 8-1,-4 4 362,0 3 0,2 5-460,-5 4 1,1 7-1,-4 4 1,2 2-67,2 2 1,-1 8-269,-4 6 1,6 0 0,2 1-1,1-4-76,0-1 1,2 0 124,8-1-224,-4-4 0,18-1 0,0-12 0,7-5 0,4-7 64,3-4 0,2-7 0,4-5 0,-3-6 347,-1-6 0,3-10-52,-5-5 1,0-3 0,-6-1 0,-1-2 371,-3-3 0,-5 1-179,1-6 0,-8 0 0,-3-3 1,-2 2 361,-3 1 1,-8-2-367,-4-7 1,-5 9-1,-5 0 1,-5 6 68,-3 4 0,-6 6-288,0 3 0,-5 3 0,5 3 0,1 4-384,2 4 1,6 4-1,2 1 1,2 0-1194,2 0 0,2 0-265,2 0 0,2 6 1,1 3-5139,1 4 6875,7 1 0,-10 7 0,5 1 0</inkml:trace>
  <inkml:trace contextRef="#ctx0" brushRef="#br0">1579 5687 9479,'-15'0'-169,"1"-5"0,0 0 0,0 2 0,1 0 0,2 0 977,2-2 25,5 0 1,-2-1-107,6-4 1,0 2-1,2 1-432,2 0 1,4 2 0,8 4 0,3-2 55,5-2 0,4-6-288,5 1 0,4-2 0,7-2 1,2 1-19,1 4 0,7-4-275,-2 3 0,2-2 1,-1-2-1,-4-1-439,-4 1 0,-1 1-125,-11 4 0,-6 3-80,-8 6 1,-10 1 207,-4 4 0,-11 3 666,-8 6 0,-7 7 0,-7 1 0</inkml:trace>
  <inkml:trace contextRef="#ctx0" brushRef="#br0">1692 5743 9479,'-12'-9'-168,"1"1"1,1 0 0,-1 0 520,-2-3 1,4 3-1,1-1 519,2-2-197,1 4 1,0-5 1007,1 2-1281,5-2 1,2 4-224,7 3 1,-7 5-1,3 3-76,1 2 1,-6 6-145,4-2 0,-4 6 0,1 4 0,1 4-41,2 4 0,1 3 26,-1 3 1,-2 4-1,5 7 1,0 3-62,0 5 1,-5 10 80,2 4 0,1 4 1,-1 1-1,-2 2-174,-1 2 1,-2-8-98,0-1 1,-5-6-1,-1-5 1,-2-2-80,-3-6 1,3-9 473,-2-5 0,5-9 0,-2-4 1,-1-1 265,0 0-94,5 0 1,-4-9 495,7-1-557,0-6 0,2 4 0,3-6-74,4 4 1,-1-3-86,1 2 1,1-2 0,4-2 0,0 0 52,1 0 1,4 0 4,-1 0 0,8 0 1,-3 0-1,6 0 94,4 0 1,-1 0-112,6 0 1,-1-6 0,8-4 0,2-3 67,5-1 0,-3 0-77,-1 0 0,-4 1 0,-2 2 1,0 2 132,-5-2 1,-3 3-120,-11-2 0,-2 7 63,-7-2-212,-6 4 0,-6 2 1,-9 2-1,-1 4-364,-3 1 1,-1-4-58,-3 6 1,6-5 0,1 4-282,2 2 765,1-5 0,-1 7 0,-2-5 0</inkml:trace>
  <inkml:trace contextRef="#ctx0" brushRef="#br0">3313 5658 8558,'0'-22'143,"2"3"1,1 3 0,2 2 0,-2 0 0,-2 0-1,-1-1 534,0 1 1,0 5-1,-1 1-677,-4 1 0,-3 9 0,-6 6 0</inkml:trace>
  <inkml:trace contextRef="#ctx0" brushRef="#br0">2929 5615 8460,'-14'-1'-144,"0"-4"0,0-3 1,-1 0-1,3 2 0,1 1 968,1 1 1,1-3 0,-5 4 0,-1-2 1529,1 2-1764,6 2 0,3 1-177,10 0 0,3-2-244,6-3 1,7 4 0,3-4 0,4 3 84,5 2 0,4-4-314,5-1 0,2-5 0,4 4 1,5 0-224,8-1 1,-1-2 231,6 4 1,-4-4 0,1 4 0,-5 2-101,-7 1 1,-13-2-78,-10-1 1,-6 0 307,-8 5 1,-7 0 236,-7 0 1,-7 0-1,-7 2 1,-2 1-1,-1 2 175,-2-2 1,-5 3-352,5-1 1,-1 6 0,2-3 0,0 1 45,0 1 0,2-1-189,2 5 1,1 1-1,2 0 1,2 4-53,-2 5 0,3 9 3,-1 5 1,5 6 0,0 7 0,2 7-130,2 6 0,0 2-47,0 5 0,5-8 1,1-6-1,2-8 238,3-5 0,-3-4 111,1-7 1,-4-2 0,3-12 0,-2 0 161,-2 2-399,3-5 0,-5 4-291,3-6-1588,-4-6-1210,-1-1 927,0-7 1922,0 0 1,-6 0 0,-2 0 0</inkml:trace>
  <inkml:trace contextRef="#ctx0" brushRef="#br0">3114 6156 8460,'0'-15'79,"-5"-3"0,1-1 593,0 1 1,3 2-1,1 2 145,0 0 1,6 6 0,5 2 0,7 1 120,5 0 1,4 1-563,2 4 0,1-2 0,1-1 0,4-2 246,1 2 0,2 1-484,5 2 0,0 0 0,-1 0 0,-1 0-219,-3 0 1,0 0-339,-9 0 1,1 0 0,-10 0 0,1 0-1153,-1 0 493,-1 0 1,-6-1-1,-2-2-1445,-2-2 2523,-6 0 0,10-1 0,-5-2 0</inkml:trace>
  <inkml:trace contextRef="#ctx0" brushRef="#br0">4067 5928 8379,'8'-22'144,"3"-5"1,-5 5-1,0-2 2156,1 1-1234,4 5 1,-10 3-1,4 5 374,-3-1 0,-9 6-1146,-2 5 1,-2 7-1,0 8 1,1 4 189,-1 5 0,3 3-278,-1 1 1,6 6 0,-2 0-1,3 3 128,2 2 1,0 7-517,0 1 1,2 1 0,3-6-1,6-1-793,6-3 1,5 2 706,7-7 1,-1-6 0,2-10 0,2-6 258,1-6 1,2-5 117,-2-5 1,-5-4-1,2-10 1,-6-5 311,-4-3 1,-1-3 121,-4-3-178,-8 3 1,5-11 0,-8 3-1,-1-1 1,-1-2 75,-2-2 0,-6 5 0,-4-6 1,-2 6-369,-3 3 1,0 2-145,-4 5 0,1 10 0,-5 6 0,-1 4-332,2 4 1,-5 3-345,3 1 0,4 0 0,-1 3 1,2 5-1460,0 6 1,-1 5 2205,1 0 0,3 3 0,-5 7 0</inkml:trace>
  <inkml:trace contextRef="#ctx0" brushRef="#br0">5375 6269 8333,'4'-9'988,"1"-1"924,-2-1 12,-1 5 1,0 0-799,2 6 1,-2 1 0,3 4 0,-4 5-598,-1 2 0,0 4 0,0 1 1,0 4-432,0 1 0,0 2 0,-1 4 1,-3 1-1192,0-1 1,-6 2-1,4 2 1093,-2 1 0,-1 6 0,-6-2 0</inkml:trace>
  <inkml:trace contextRef="#ctx0" brushRef="#br0">6057 5687 8500,'0'-23'162,"0"-3"1,0 3 0,0 0 0,0 1 0,0 0 641,0-1 0,8 1 0,6-3 0,8 3-58,5 1 0,3 2 78,3 5-652,10-6 0,3 10 1,4 1-1,-1 6 1,-4 3-1,-4 3 1,-6 5-148,-5 6 1,-12 14-203,-13 1 1,-5 9 0,-6 0 0,-10 3-275,-11 1 1,-3 1 70,-8 0 1,2-2 0,-3-2 0,2-3-356,2-1 0,4-8 514,7-8 1,4-3-1,5-4 194,1-2 0,8-4-152,6-6 424,12 0 0,12-6 0,8-2 0,4 0 0,4 3 0,5 4 0,4 1 700,5 0 1,0 0-642,-2 0 1,2 11 0,-7 5 0,-3 4 271,-4 5 1,-7 2-90,-9 2-347,-10-7 1,-8 5 0,-7-4 0,-6 4 0,-7 0 82,-8-3 1,-11 3 0,-5-5 0,-3 1-364,-2 1 0,0-6-199,1 1 0,-1-4 0,1-2 0,-1-2-577,0-2 0,7-5-918,3 0 1427,3-2 1,1-2 0,2-2 0,4-1 0,4-3-1547,3-2 1953,8-1 0,2-12 0,6-1 0</inkml:trace>
  <inkml:trace contextRef="#ctx0" brushRef="#br0">7408 5829 8364,'0'-14'0,"0"-1"0,0 1 2824,0 0-1880,0 6 1,-6-3 0,-4 6-1,-3 5 1,-1 6 638,0 9 1,1 8-1310,4 1 1,1 9 0,5 4 0,-2 1-35,2-1 1,3 0-519,5 1 1,3 3 0,7-5 0,4 0-669,5-2 0,3-6 604,1-4 0,7-5 1,3-10-1,3-4-105,2-4 1,-5-8 338,0-8 1,-4-5 0,1-9 0,-8 1 226,-5-1 1,-9 1 229,-9 0 0,-2-6 0,-4 1 1,-2 2 329,-6 1 1,-9 1-582,-4 1 0,-4 1 1,0 3-1,2 7-217,1 6 1,2 0-584,-2 6 0,-1 0 0,6 5-1295,1 0 1997,9 7 0,3 7 0,6 8 0</inkml:trace>
  <inkml:trace contextRef="#ctx0" brushRef="#br0">8133 5445 8490,'0'-19'324,"2"0"1,1 2 179,1 1 236,14 2 0,-7-1 0,14 1 0,5-2 0,7-1 0,5-2 0,4 3 0,3 4 0,0 2 223,0-1 0,3 5 0,-5 1 1,-1 2-760,-2-2 1,-7 4-1,-4-3-72,-3 8 0,2-1 0,-4 5 42,-6-2 1,-9 5 0,-5-2 0,-2 4 394,-3 1 1,3 1-93,-1-1-238,0 0 0,-7 2 1,-1 1-1,-3 4 1,0 1 877,-1 3-1140,-4 2 1,8 3 0,-5 3 0,0 7-1,2 4-397,0 3 0,-4 8 1,5 1-1,2 5-368,2 4 1,1 0 353,0 1 397,0-3 1,4-6-1,1 0 1,-2-2-1,-1-1 319,-2-2 0,-2-6 0,-4 1 0,-7-2 413,-4-3 0,-2-7-232,5-6 0,-7-7 1,-1-8-1,-2 0 664,1 0 0,1-6-892,-2-3-235,-3-4 0,11-1 0,-4 0 0,1 0 0,0-1 0,1-4-648,3 4 1,0-10-1,1 4 1,0 1 0,0-2-3160,0 0 1,-1 5 3806,1-2 0,0 4 0,0 1 0</inkml:trace>
  <inkml:trace contextRef="#ctx0" brushRef="#br0">12825 5615 8349,'0'-23'92,"0"1"0,0 1 1,0 4-1,0 1 4573,0 2-4081,0 0 0,0 12 0,0 7 1,1 6-1,3 3 481,0 0-818,7 0 0,-7 7 0,3 3 1,1 2-1,-1 3 0,1-1 0,-2 2 335,0 4 0,4 0-496,-6 4 0,6-1 0,-4-4 0,1 3-56,-1 0 1,5 5-198,-2-3 0,-2-1 1,-3-1-1,0 0-103,0 1 1,-2-7 170,3-2 1,-4-1 0,-1-8 0,0 0-16,0 1 1,0-9-741,0 4-740,0-11 185,0 3 0,0-9-263,0-3 0,0 2 850,0-6 822,0-1 0,7-4 0,0 0 0</inkml:trace>
  <inkml:trace contextRef="#ctx0" brushRef="#br0">13479 5715 8455,'6'-28'207,"2"1"0,5 1 0,-4 4 1664,-4 2 1,1 1 173,-1 5-1383,0 6-145,-5 1 1,0 9 0,0 3-1,-2 4 1,-3 5 78,-4 5 1,1 3-1,-1 7 1,-1 1-229,2 3 1,-3 3-298,6 7 1,-4 0 0,3-1 3,-2 1 0,5 4 1,-2 1-236,3-2 1,4-7-1,3-3 1,6-1-23,6-3 0,7-4 171,9-4 1,-2-10 0,9-9 28,4-4 1,0-1 0,7-1-1,-2-5 1,-5-7-24,-4-4 1,-1-4-103,-6 2 0,0 2 0,-6-7 0,-1 0 38,-3 2 0,-8-5 163,3 4 1,-11-4 0,4-3 0,-5-2 117,-1-1 0,-2-7-129,-8 3 0,-4-3 1,-10 2 127,-5 5 1,-4 3-1,-4 2 1,-3 1-1,1 5 454,-1 7 0,-5 3-582,3 7 1,-5 0 0,1 5 0,2 0-346,1 0 1,6 2 28,-1 3 0,3 1 0,3 5 1,4-2-185,4 2 1,8 1-409,1-3 0,2 4-353,-1-4 0,2-1 45,7 2 1,0-6 0,2 4-1,3 0 1133,4 0 0,4 1 0,1 6 0</inkml:trace>
  <inkml:trace contextRef="#ctx0" brushRef="#br0">1977 8217 8374,'-15'-8'9,"3"2"1,1 1 0,1 0 1628,-1 2 1,3 2-958,-1 1 1,7 0 0,2 0-261,8 0 1,6 0-1,5 0 1,5 0 46,3 0 0,9-5-307,7 0 1,1-6 0,8 3 0,2-1 110,1-1 1,8 6-286,4-6-81,-4 1 0,0 1 0,-8 1 0,-2 3 0,-6-1-1841,-3 2 1277,-7-5 1,-9 6 0,-11-1-537,-6 6 0,-11 0 0,-9 7 1194,-4 1 0,-7 8 0,-2 3 0</inkml:trace>
  <inkml:trace contextRef="#ctx0" brushRef="#br0">1962 8416 10893,'0'-9'617,"0"-1"212,0-1 1,-4-2-1,-3 1 1,1 1 788,0 1 1,-1 2-1068,3-1 1,1 3-389,-7 6 0,7 1 1,-2 4 15,4 4 0,1 6-155,0 4 1,0 4-1,0 10 1,0 5-303,0 3 0,4 8-444,1 4 592,0 2 1,0 8-1,1 5 1,0 6-1,1 5-24,-4 0 171,-2-37 0,-1 0 0,0 32 0,0 5 0,0 0 0,0-2-47,0 1 1,-1-2 0,-2-5 0,-4 0-95,-1 0 1,-1 0-38,-5 0 0,-1-6 1,1-4-1,0-4-5,0-5 0,1-4 189,4-10 0,1-5 520,3-9-328,3-10 0,-2-8 1,8-6 92,6 0 0,3-6 0,1-4 0,2-2 128,2-3 0,5 0-309,5-4 1,5 3 0,2-5 0,1 2 100,4 0 0,2-4-116,6 4 0,-4 0 0,3 5 0,-2-1 94,-3 1 0,-4 0-142,0 0 0,-6 1 0,1 2 0,-5 3 146,-4 2 1,-3-4 304,-7 6-62,-6-1-562,-2 5-658,-6 0 0,-6 2-5784,-4 2 5202,4-2 1349,0 4 0,6-6 0,0 0 0</inkml:trace>
  <inkml:trace contextRef="#ctx0" brushRef="#br0">3114 8601 8335,'-14'0'133,"0"0"1,-1 0 0,1 0 1616,0 0-1521,6 0 0,0 0 0,7-2 0,1-1 0,6-3 0,7 0 0,7-2 0,9 0 0,7-3 523,5-2 0,10 4-805,5-1-3,1 1 0,6-6 0,-6 3 1,-1 2-1,-4 4 0,-6 1 1,-7 1-439,-6 0 0,-14 3 478,-5 1 1,-9 6 0,-2 2 0,-6 1 214,-6 1 1,-10-1-62,-5 6 1,2 4 0,0 1 0,0 1 259,0-1 1,4 10-312,-1-1 1,3 9 0,4-1 0,1 5-99,1 0 1,7 7-91,-2 3 1,4 4 0,2 0 0,3 0-572,0-4 0,7 0 384,-1-9 0,2 1 0,3-11 1,-3-3-410,-2-5 1,1-4 125,-6-7-968,6-6-248,-10-2 1787,6-12 0,-7-2 0,0-6 0</inkml:trace>
  <inkml:trace contextRef="#ctx0" brushRef="#br0">3171 9113 8068,'2'-13'623,"1"2"0,3 3 334,2 2 0,3-4 0,8 4 0,5-2 52,3-3 0,7 0 152,4 2-1039,10-10 0,2 9 1,5-9-1,-1 3 1,-3 4-1,-2 1 1,-4 1-911,0-1 1,-4 3-141,-3-1 1,-5 6 927,-9-2 0,9 3 0,-3 2 0</inkml:trace>
  <inkml:trace contextRef="#ctx0" brushRef="#br0">4621 8558 8325,'0'-14'361,"0"0"1,0 0 0,0-1 0,0 1 885,0 0 0,0 5 0,-1 1 0,-4 1-1078,-5 4 1,-7 2 0,-4 2 0,1 4-823,-1 4 0,-4 4-87,1 1 542,-2 0 0,-1 1 0,3-3 0,5-1 0,3-1-618,2 1 1,0-5 0,1 1 402,4-1 970,-4-5-211,12 6 1,-4-9 133,10-3 1,-2 4 0,6-4-345,2 4 0,-3 1-488,2 0 1,-6 0-1024,6 0 373,-7 0 0,3 1-819,-6 4 1455,0-4 1,0 7 365,0-3 0,0-3 0,2 4 0,3-6 0,3 6 0,6 2 0</inkml:trace>
  <inkml:trace contextRef="#ctx0" brushRef="#br0">4621 8530 8325,'13'-14'108,"-4"-1"0,-1 6 320,-3-1 0,-2 6 506,7-6-356,-7 7 0,3-5 0,-4 5 489,2-2-979,-2 1 1,-2 5 0,-10 4 0,-4 3-7,-5 0 0,-1 4 0,-5-2 0,1 2-197,-1 3 1,-2-1 33,-2 0 0,1-1 1,1-2-1,2-3 113,1-2 0,5 0 168,-5-1 1,7-3-1,0 1-46,6-6 0,-1-1-226,8-5 1,-1 4-1,7-3 1,2 0-1136,6 1 0,2 3 254,3 0 0,-1 2 953,0 2 0,7 0 0,1 0 0</inkml:trace>
  <inkml:trace contextRef="#ctx0" brushRef="#br0">4394 8686 8460,'0'-9'695,"0"-1"246,0-1 1,-2 0-217,-3 2 753,4-4 0,-5 13-1043,6 0 0,0 8 0,0 9 1,1 5-228,4 5 1,-4 3-186,4 8 1,1 8-1,1-3 1,-1 2-537,0 4 0,1-9 159,-3 3-196,-2-4 1,4 2-1,-4-3 1,1-5-1,2-4-1578,-2-6 185,-1-2 1533,-2-7 0,0-12 0,0-9 0,0-7-208,0-5 0,0-6 618,0 1 0,4-3 0,1-1 0,0-2 0,1-3 0,-3 7 0,7-2 0,-5 9 0,2 0 0,1 3 0,0 2 0,-3 0 60,4 0 0,1 6 0,4 3 1188,0 3-796,1 2 1,-1 0 0,0 2 0,2 3 574,3 4 0,-3 4-679,2 1 1,0 2 0,-1 1-1,2 5 326,-1 5 1,-4-1-447,-5 7 1,-1-2-1,-5 1 1,2 3 295,-2 1 0,-8 2-305,-4 5 1,-10-6 0,-6 0 0,-7-1 243,-6 0 0,-3-4-322,-1 1 1,-1-4 0,2-6 0,1-4-259,2-3 0,8-8-312,2-3 0,1-5 0,10-5 0,3-6-1124,2-6 0,9-1 381,-1-6 0,2 6 1172,2-6 0,0 0 0,0-4 0</inkml:trace>
  <inkml:trace contextRef="#ctx0" brushRef="#br0">5446 9468 8333,'8'-6'3827,"-4"-4"0,0 4-3225,0 1 0,-2 5 1,3 5-1,-4 4 1,-1 6-361,0 4 1,0-4 0,0 6 0,0-2-719,0 0 1,0 5 475,0-5 0,-6 6 0,-2-3 0</inkml:trace>
  <inkml:trace contextRef="#ctx0" brushRef="#br0">6725 8658 8292,'0'-29'338,"-4"6"0,-3 1 0,1 1 0,0 4 0,1 1 0,0 2 3835,1-1-3766,-8 8 1,11-3-1,-4 10 1,4 6 0,1 7-1,1 6 1,2 5 1857,2 3-2127,6 7 0,-5-2 0,5 6 0,-1 3 0,1 3 0,0 5 0,0 0-16,-1 0 1,-6 0-211,6-2 0,-2-1 0,3 3 0,-3-3-663,-2-5 1,3-8-64,-4 0 1,2-3-1,-4-3-1772,1-3 1626,1-10 1,-3-8 0,2-7-70,6-4 0,3-8 1029,1-6 0,0-12 0,0 1 0</inkml:trace>
  <inkml:trace contextRef="#ctx0" brushRef="#br0">7351 8601 8292,'0'-22'819,"0"1"1,0 7 1953,0 0-1955,0 6 1,-2 2 0,-2 7 0,-6 6 131,-2 7 0,-3 5-694,1 4 0,0 6 0,1-2 0,4 4-223,4 1 0,3-1-287,2 3 0,2-3 1,3 6-1,6-3-104,6-2 1,7-2 58,9-2 1,3 1 0,7-1 0,-2-1-249,-3-3 0,-3-2 924,-7-3-140,1-3 0,-9 6 1,-6-5-1,-9 2 1,-10 0-114,-9 2 0,-6-4 0,-9 5 0,-1-1-572,-3-4 1,3-1-101,-3-2 1,-2 0 0,4-1-1,2-4 548,4-4 0,-5 3 0,-7 0 0</inkml:trace>
  <inkml:trace contextRef="#ctx0" brushRef="#br0">7280 8729 8188,'9'-29'404,"1"3"0,1 2 1927,2 5 0,1 3-1216,0 2-539,7 0 0,-1 4 0,5 2 1,-1 2-1,3 3 0,3 1 1,3 2 1390,-1 0 0,2 0-1947,0 0 1,-1 0 0,-5 0 0,1 0-444,-1 0 0,1 0-47,-1 0 1,-4 0-1,-2 0 1,-2 0-4817,-2 0 5286,-2 0 0,-2 7 0,0 1 0</inkml:trace>
  <inkml:trace contextRef="#ctx0" brushRef="#br0">8432 8501 8262,'-8'-6'259,"-3"-2"1,6-6 615,2 0 1,1 4 0,4 1 0,4-2-1,8-2 1,10-1 339,8 0 1,-1 1 0,7 2 0,2 2-664,1-3 0,3 0 0,2-2 0,1 1-10,-1 3 0,-8 4-160,-5 6 1,-8 0-1,-3 2 61,-1 2 1,-8 4-245,-9 7 0,-2 4 0,-4 0 0,-2-1 47,-6 3 0,2 0-447,-1 2 0,4 4 1,-3-3-1,2 3-491,3 1 0,1 5 418,2 0 0,0 7 1,2-2-1,2 3-453,6 2 0,2 4 493,3 0 1,-1 2 0,0-3-1,0 0 169,0-5 1,-1 0 533,-3-8 1,-4 2 0,-6-3 0,0-1 94,0-4 0,-8 1 0,-5-5 1,-6 0 109,-3 1 1,-3-2-418,-8 2 1,3 1-1,-5-4 1,0 1-266,-3 3 1,-1-3-52,1 2 0,-1-2 0,5 2 1,3-4-284,1 1 0,8-7-517,3 0 0,8-1-1925,1-9 897,7 1 1,-3-11 1886,6-4 0,0-9 0,0-3 0</inkml:trace>
  <inkml:trace contextRef="#ctx0" brushRef="#br0">13209 8430 8311,'28'-25'127,"1"-3"1,-1-2 0,0-2-1,2 0 1,2-2 0,0-3 2822,-5-2-2651,-5 4 1,-10 2 0,-2 8-1,-6 3 1,-4 3 0,-6 6-1,-8 7 1,-10 4 0,-9 2 872,-10 0-1207,-12 13 0,-3-2 0,-5 12 0,1 4 0,0 3 0,1 3 0,-1 1-392,0 0 0,7-2 197,8 6 0,9-6 0,6 2 0,9-1-313,8 1 1,9-6 422,11-4 0,11-2 0,12 3 0,10-3-48,8-1 1,11 2 91,9-4 0,3 7 1,3-3-1,-1 6-74,0 4 1,-7-1 184,-2 5 1,-10 3 0,-6 6 0,-10 1 72,-12-1 1,-11-2-7,-18-1 0,-11-2 0,-12-3 0,-10-5-48,-8-3 1,2-3-15,-4-3 1,4-4 0,2-7 0,0-4 104,5-4 1,3-5-115,11-5 1,2-4 0,8-10 0,4-6 23,4-7 1,4 0 9,1-6 1,1-6-1,4-6 1,4-2 114,4-1 0,6 0-76,0-9 1,8 0 0,1-5-1,9-3 21,4 2 0,3 7 46,3-1 1,-1 2-1,5 1 1,-2 3 269,-4 5 1,-13 12-193,-8 5 1,-8 6 0,-7 4 0,-6 5 2,-6 3 0,-5 4-297,-6 2 1,-7-1-1,-1 7 1,-1 0-518,-1 3 1,5 1 30,-5 0 1,7 1 0,-2 4 0,3 5-919,2 2 0,1 4 1449,4 3 0,-4 3 0,5 7 0</inkml:trace>
  <inkml:trace contextRef="#ctx0" brushRef="#br0">14261 8402 8325,'-14'-14'154,"-5"-1"0,-2 1 1,-1 2 676,-3 2 0,-2 4 1,-2 6-1,3 0 1,2 1-1,5 4 253,3 5 1,8 2-1,3 2 1,4 1-727,1-1 0,13 5 1,6 1-1,7 3-203,8 2 0,2 2-314,7 1 0,-1 2 0,1 2 0,-1 2-71,1 3 1,-2-1 98,-3 2 0,-5-2 0,-9-4 0,-7 3 143,-6 1 1,-4-4 361,-7 1 0,-8-5 0,-6-3 0,-8-2 359,-5-3 0,-7 4-846,1-5 0,-5 0 1,5-5-1,2-1-851,1-4 1,-2 4-48,4-4 0,-2-3 0,9-1 0,0-3-2245,1-2 3256,1 0 0,-2-7 0,-1 0 0</inkml:trace>
  <inkml:trace contextRef="#ctx0" brushRef="#br0">14133 8359 8366,'8'-14'475,"-2"-2"0,-6-1 689,0-2 1,2 0 0,2 5 0,6 0 2155,3-1 1,7 6-2405,4-1 1,4 6 0,5-6 0,5-1 667,3-2 0,4 4-1279,2-1 0,-3 1 0,5-5 0,-3 0-305,-3-1 0,1 6-152,-11-1 0,-5 7 0,-5-1 0,-3 0-5514,-2 0 4303,-3 2 1,-7 2 1362,-3 10 0,-3 2 0,-2 2 0</inkml:trace>
  <inkml:trace contextRef="#ctx0" brushRef="#br1">2602 12951 7656,'-4'-9'-120,"-1"-1"0,-2 7 392,3-2 1,2-3 190,-3-1 1,2 1-1,0-1 366,-2-3 1,1 5-352,4-3 0,0 1 0,0-6-43,0 1 0,0 5-79,0-1 0,0 6 1,1-6 182,4-1 0,-2-2 11,7-1-345,-7 6 0,3-4 0,-4 4 0,1-2 0,2 1 0,-1-1 0,1 1 527,0-1 1,0 6-252,-5-6 0,4 5 497,1-4-381,0-1-418,-5 2 0,1 2 0,2 5 21,2-4-177,0 3 1,-5-2 17,0 8 1,0-1-1,0 7 51,0 1 1,0 2-60,0 1 1,0 5-1,0 1 1,0 2-25,0 4 0,0 2-90,0 5 1,0 4 0,0 5 0,0 3-470,0 2 0,0-3 306,0 4 1,0-4-1,2-2 1,2 1-273,6 0 1,-2-9 382,1-5 1,1-2-1,4-8 1,0-2-65,0-1 0,-4-8 162,-1-3 1,1-4-1,4-1 111,0 0 1,0 0 29,1 0 1,-6-6-1,1-5 1,1-5 121,1-3 0,-2-6-103,-1 1 0,1-3 0,4-3 0,0-3-26,0-5 1,-4 2-72,-1-2 1,1 5 0,2-5 0,-1 0 33,-1 1 0,-5 3 12,4 5 57,-6 7 0,5-3 0,-5 6 670,2 2-409,0 7-374,-5 10 1,-7 13-1,0 7 1,-3 2-75,1 4 0,4 1 21,-5 1 1,7 5 0,-1 2-1,2 1-301,2 4 0,0-1-89,0-1 0,2 2 0,4-6 0,8 1-184,8 0 1,7-4 385,4-7 1,3-5 0,7-9 0,-1-6 252,1-2 1,-2-4 154,-3-2 1,-3-11 0,-7-8 0,1-3 496,-1 3 1,-6-4-73,-3 3 1,-5-3-1,-3-3 1,-3-1 197,-1-3 0,-3-3-550,-4 3 1,0-5 0,0 1 0,-1-3-123,-4-2 0,-3 7-24,-6 3 0,0 3 0,0 1 0,-1 2 87,1 4 1,-5 4-259,0 9 1,0-1 0,5 7-1,0 0 42,0 3-573,-1 1 1,3 1 0,1 4-1,3 5-1495,1 2 0,3-2 1076,4-1 0,0 1 0,0 4 0,1 0-648,4 0 0,-2-1 886,7-4 0,-1 3 0,7-6 0,1 0-1580,2 0 2351,7-1 0,-4 2 0,6 0 0</inkml:trace>
  <inkml:trace contextRef="#ctx0" brushRef="#br1">4024 13093 8110,'-8'-6'64,"3"-3"1,2-3 548,-1 3-51,2-4 1,-4 10 0,6-6 0,-2-1 0,-1 1 3355,-2-1-2427,0 1 1,5-1-379,0 1 1,0 7-791,0 2 1,0 8 0,0 10 23,0 1 1,0 6-296,0-2 1,0 4 0,0 3 0,0 2-369,0 1 1,0 5 213,0-5 1,2 2 0,1-3 0,3 1 44,2-2 0,-4-1 96,0-1 0,3-2 0,-1-2 1,0-3 386,1-1 0,-3-7 243,-4-5 0,5-4 373,0 4-701,-1-5 1,1-4-621,0-10 0,4-3-915,-4-1 1,2 0-1,-4 0-5179,1 0 6373,7 6 0,-3-5 0,7 5 0</inkml:trace>
  <inkml:trace contextRef="#ctx0" brushRef="#br1">4849 12809 8195,'0'-14'213,"0"0"0,0-1 1,0 1-1,0 0 1,0 0-1,0-1 1674,0 1 1,0 0-172,0 0 0,1 1-791,4 4 0,3 2 0,6 7 0,0 2 237,1 3 0,4 4-796,-1 10 1,8-1 0,-1 7 0,5 5 243,3 6 0,7 5-374,-2 2 0,3 6 0,1 1 1,-1 3-135,-3-1 0,2 3-173,-7 2 0,0-5 1,-6-14-1,-3-5-313,-5-3 0,-5-8-40,-5-3 0,-1-8-2354,-3-1 1734,-3-7 0,4 2 0,-6-10-1350,0-5 1,0-2 1061,0-3 1,0 1-1,0 0 1332,0 0 0,-6-13 0,-2-3 0</inkml:trace>
  <inkml:trace contextRef="#ctx0" brushRef="#br1">5460 12724 8195,'5'-15'0,"0"0"0,-2-3 2091,-2-1-833,-1 0 1,0 5 1364,0 0-2105,0 6 0,0 8 0,-1 10 0,-4 4 225,-5 5 1,-2 3-503,-2 6 0,-2 2 0,-3 3 1,-3 5 177,0 3 0,-4 7-287,7-1 1,-4 5 0,4-3 0,0 2 25,-2 3 0,7-5-45,0-2 0,1-4 0,7-4 0,0-3-185,-1-1 0,-2-3 31,4-9 0,0-2 0,5-7 206,0 0-82,0-6-146,0-1-552,0-7-1261,0 0 1,7-7 0,0-1-1</inkml:trace>
  <inkml:trace contextRef="#ctx0" brushRef="#br1">11076 12709 8253,'10'0'-927,"-1"0"1042,-6 0 1,3-1 0,-6-4 0,0-4 394,0-4 0,0-1 1,0 0-6,0-1 1,0 1-1,0-2 1,0-1 377,0-2 1,0-6-452,0 1 0,0 2 0,0-2 0,0-1 667,0-2 1,0 0-711,0 4 0,0-3 0,0 7 1,0 2 441,0 1 1,0 7 793,0-1-704,0 7-671,0 16 1,0 1-1,0 19 1,0 3 118,0 4 0,-1 9-307,-4 3 0,2 10 0,-6 6 0,-3 6-462,6-34 1,0 0-1,1 2 1,0 0-298,0 1 0,1-1 0,1 34 1,0-9-1,7-15-310,11-11 0,5-14 872,8-13 0,6-8 0,0-14 0,3-9 143,2-10 1,7-11-20,1 0 0,-4-4 0,-5-4 0,0-3 334,-2-2 0,4 5-51,-7-1 0,-1 11 0,-7 6 0,-3 8 168,-2 6 0,4 0-312,-5 11-154,0 7 0,-3 7 0,1 10 0,2 5 0,-1 3 21,-3 1 0,-5 1 1,-1-3-1,1 0-263,-2-3 0,3-5 350,-6 1 613,-1-10 0,-5-9-296,-4-9 0,2-10 0,-7-5 0,1-3 504,1-1 0,-5-7-607,4-3 0,1-4 0,0-4 0,2-5-76,3-4 0,1-4-380,2-7 0,0 0 0,2 9 0,4 6-787,8 6 0,0 10 398,5 6 1,2 14 0,-1 10 0,1 6-2476,-1 9 0,-1 1 1786,-4 13 1,-1-1 1237,0 6 0,0 6 0,0 1 0</inkml:trace>
  <inkml:trace contextRef="#ctx0" brushRef="#br1">12285 12837 8253,'7'-14'213,"0"0"2144,-1 0 1,-4 0-322,2-1-1193,4 1 0,0 5 1,6-1-1,1-1 1,0 0-1,4 2 1,5 4 1452,3 3 1,1 2-1939,1 0 0,-1 7 0,-1 4 1,-3 6 87,-5 7 0,-10 9-387,-4 5 0,-5 3 1,-5 2-1,-6 1-64,-6 3 0,-7-1-80,-9 6 0,3-6 0,-2 0 1,7-7-56,6-6 0,3-7 15,2-3 0,8-12 0,7-1-119,12-7 1,8-5-231,7-2 0,2-4 1,3-6-1,3-1-2018,1 1 1,2 0 528,-6 0 0,1 6 0,-7 3 1963,-4 3 0,-2-4 0,-7-2 0</inkml:trace>
  <inkml:trace contextRef="#ctx0" brushRef="#br1">13280 12510 8253,'-13'-23'207,"2"1"0,2 0 0,-2 1 0,0 0 0,-1 6 0,5 2 2377,0 4 0,1 4-1602,1-5 0,5 13 1,0 4-1,8 7-263,5 5 0,6 6 0,1-1 0,2 3 312,4 1 0,0 1-248,3-1-606,6 7 1,-5-4-1,4 7 1,1 2-1,2-1-480,-1-1 1,5 3 0,-5-3 0,1 3-756,-4 2 0,-3-7-569,-2-3 1,-7-9 0,-5-5-1265,-5-3 2067,-8-8 0,3-3 1,-7-10-1,-4-5-765,-5-2 1,-1-7 477,2 0 1111,-4-7 0,-1-2 0,-8-8 0</inkml:trace>
  <inkml:trace contextRef="#ctx0" brushRef="#br1">13763 12425 8253,'-6'-14'904,"4"0"0,-9 0-50,7-1 1,-3 7-40,2 4 1,2 2 0,-6 4-1,-2 4 301,-2 8 1,-3 7-503,-3 7 1,2 7 0,-5 3 0,0 3 692,0 2 1,0 4-1099,-2 0 0,-1 2 0,6-1 0,1 4-339,2 3 1,4-6-352,2-6 1,-1-7 0,7-8 0,0-1-681,3-3 1,1-3-1474,0-7 0,6-2 2634,4-2 0,2 3 0,2-6 0</inkml:trace>
  <inkml:trace contextRef="#ctx0" brushRef="#br1">8247 12781 8218,'-16'0'-59,"-1"0"1,-2 0-1,0 0 1,0 0-1,0 0 1,1 0 615,3 0 561,7 0 0,-5 0 0,8 0 2093,7 0-2908,1 0 1,24 4-1,-2 1 1,5 0-1,5 0 1,0-1 0,1-1 974,0-1 1,2-2-1001,5 0 0,0 0 1,-2 0-1,-2-2-296,-1-2 0,0 1-307,5-7 1,-7 5 0,-4-3 0,-6 2-1129,-2 3 1,-7-3-558,2 1 1,-11 0 131,-8 5 1,-8 5-227,-11 0 2104,-3-1 0,-12 3 0,-3 1 0</inkml:trace>
  <inkml:trace contextRef="#ctx0" brushRef="#br1">8318 12624 8387,'-13'-9'493,"4"-1"1122,4-1-446,3-1 0,2 5 0,2 7 364,3 8 1,1 6-696,3 5 0,3 3 1,-6 7-1,0 1 459,1 3 0,2-1-985,-4 6 0,1-5 1,-3 5-1,4 1-23,0 2 1,-2-3-298,5 0 1,-6-6 0,6 1 0,1-5-353,2-4 1,2-4-786,4-5 0,-3-6 1,3-1-1,-3-2-5278,-2-3 6423,7-1 0,1-2 0,6 0 0</inkml:trace>
  <inkml:trace contextRef="#ctx0" brushRef="#br0">6071 13164 8149,'-6'8'-183,"3"5"1,-5-4 0,0 2-1,2 1 197,-1-3 277,3 0 0,4 1 1,0-1-1,0 2 0,0 2 1054,0 1 1,0-4-415,0-1-563,0-6 1,-5 2-1,0-10 1,1-4-152,4-10 0,4-5 0,3-9 1,-1-6 310,0-7 1,5-11-398,-1-9 0,2-10 0,-4 35 0,0 0 0,1-3 0,0-1-263,0-2 1,1-1 0,0-3 0,0 0 170,0-2 0,-1 2 0,-1 2 0,1 3 0,2 4 0,1 3 1,8-26 77,-3 15 0,-1 15 10,-2 16 0,-4 11 1,-1 10-37,2 11 0,1 2-123,-3 9 0,4 4 0,-4 7 0,4 3-71,1 6 0,0 2 85,0 11 1,-1-3 0,-2 7 0,-3-1-554,-2 2 1,-1-2 193,-5 6 0,0-7 0,0-2 0,0-8-314,0-5 0,0-3 244,0-3 1,0-5 0,0-9 0,0-5-391,0-4 1,0-5-519,0-1 950,0-5 1,-6-11 0,-2-9 0</inkml:trace>
  <inkml:trace contextRef="#ctx0" brushRef="#br0">6157 12980 8199,'-13'-15'210,"4"1"0,4 0 948,3 0-537,2 0 0,0-1 0,2 1 0,3 1 599,4 4 1,5-2-831,5 6 1,2-6 0,6 3 0,-2-1 266,0-1 0,7 2-408,-4-1 0,1-2 1,4 5-1,-5-2-240,-4-3 1,1 4-826,-6 2 0,5 4 0,-5-1 0,-2-1-1791,-1-2 0,-6 1 486,-1 4 2121,-6 6 0,10 2 0,-5 6 0</inkml:trace>
  <inkml:trace contextRef="#ctx0" brushRef="#br0">6782 13022 8370,'7'-14'132,"-1"0"0,5-2 0,-2-1 1211,3-2 0,-1 0 12,-2 5-467,4-1 0,-12 1 1,1 1-1,-8 4-94,-9 4 0,-7 12-887,3 7 0,-4 2 1,2 6-1,0 0-227,1 0 1,3-3-288,7 5 0,-1-7 1,5 2-1,-1-3-1309,1-2 1577,1-6 1,12-2 0,2-7 273,4-4 1,1-5 522,0-9 0,5 2 1,0-7-1,-1-1 411,-3-2 1,0 3-403,-1 1 0,0 5 0,-1-1 0,-2 5 885,-2 5-1203,-6-4 1,8 18 0,-6 0-1,0 9 19,1 9 0,-4 3-228,2 12 1,0 0 0,-1 4 0,3 2-6,2 4 0,-5 4 173,2 10 1,-4 4-1,-2 8 1,-5 2-188,-9-2 0,0-1 6,-9-2 1,-5 0-1,-4-3 1,2-6-233,1-10 1,1-14-77,1-10 0,-1-6 1,2-9-1,4-5-479,4-8 1,5-8 269,4-11 1,2-5-1,5-9 1,-2-5-2680,2-3 3269,2-2 0,7-6 0,2-1 0</inkml:trace>
  <inkml:trace contextRef="#ctx0" brushRef="#br0">6953 13307 8370,'14'0'508,"2"-2"982,3-3 1,-3 2-219,3-6-921,3-1 0,-5-4 0,7 0 0,1-2 0,2-1 88,1-2 0,-4-7 0,-2 3 0,0-4-168,0-2 0,-6-1-109,-2-3 0,-4 2 0,-7-6 0,2 2 138,-2 4 0,-3 2-83,-5 6 1,-3 2 0,-6 7 0,0 1 295,0 4 1,-1 3-180,1 6 1,0 11-1,-2 4 1,-1 8 45,-2 7 1,5 4-290,4 9 1,2 1 0,-1 4 0,4 2-212,4 1 1,1 2-104,0-5 1,1-2-1,4-7 1,6-3-822,6-1 1,5-8 569,7-8 1,-1-10 0,1-5 0,-1-8-943,1-5 0,-1-10 209,0-5 1,-5-9 1206,-4-5 0,-4-9 0,0-4 0</inkml:trace>
  <inkml:trace contextRef="#ctx0" brushRef="#br0">15114 12084 8370,'13'-35'396,"-4"7"0,4-1 0,-5 7 1,-1 0 2005,-2 3-2225,-3 10 0,-4 2 0,-3 9 0,-6 3 1,-6 4-1,-7 5 0,-3 5 0,-3 5 1,-1 3 93,-2 1-393,-7 1 0,9 4 1,-6 0-1,4-1 0,5-2 1,4-2-1,5-1-782,6-3 0,5 1 757,8-6 1,4 5 0,5-5-1,12-2 34,9-1 1,8 0 95,9 2 1,-1 0-1,4 4 1,-1 0 78,-3 0 0,-3 2 122,-5 4 0,-4-4 0,-8 0 0,-7-1 276,-10 0 1,-9 3 200,-9-2-509,-7-3 0,-20 5 0,-7-3 0,-8 0 0,-6-1-103,-4-1 0,7-1 0,0-4 0,7 0-389,6-3 0,8-9-243,0 1 0,10-5 0,9-6 1,8-8-534,4-9 1,9-3 538,2-3 0,10 1 0,5-1 577,3 1 0,7-1 0,3 1 0</inkml:trace>
  <inkml:trace contextRef="#ctx0" brushRef="#br0">15768 12198 8370,'14'-24'172,"0"2"1,-1 1-1,-4 4 1,-2 3 480,-1 4 0,-6 6 1,0 8-1,-8 9 0,-6 7-91,-5 9 1,-3 10-1,-7 4 1,-1 8-519,-3 4 1,2 2 0,-6 1 0,3 2-143,2 2 0,2 4 1,3-4-1,5-2-489,8-2 0,7-14-143,12-6 0,11-12 0,12-9 1,10-6-202,8-6 1,-2-7 666,4-7 0,-2-1 0,-1-10 0,1-1 225,-5-3 0,0-2 38,-7-3 1,-8 1-1,-5-1 1,-4 2 434,-2 4 0,-4 2 2260,-11 7-1644,0 6 0,-5 10-812,0 12 0,-4 2 0,4 7 0,2 3-639,1 1 1,4 1 240,2 0 1,6-1-1,9-3 1,5-5-744,2-3 1,-2-8 113,0-4 710,0-2 1,4-4 0,-1-2 0,-2-7 0,-4-5 1172,-6-3-904,3-6 0,-15 2 0,5-5 0,-2 0 0,-4-1 994,-5 1-676,-5-1 0,-6 1 0,-2-1 0,-2 3 0,-2 2 0,-2 5 0,-4 5 160,0 4 1,-8-1-911,1 6 1,5 7 0,6 7 0,0 6-31,-1 4 0,6-2-79,-2 7 0,5-1 1,3 6-1,3-2 351,2-4 0,-5 4 0,3-5 0</inkml:trace>
  <inkml:trace contextRef="#ctx0" brushRef="#br0">16308 12695 8370,'14'5'450,"1"0"0,-1-1 551,0 3 1,0 1 1547,0 6-2189,1 0 0,-6 5 0,1 2 0,-1 1 0,-1 1-617,-3 0 38,-4 3 0,-1-10 0,0 5 0,-1-4 0,-4-1-356,-4-3 0,-9-9 0,-1 1 0,2-3 213,1-2 0,3-7 320,4-2 0,-2-5 1,6-5-1,2-7 639,1-5 0,2-6-193,0-5 0,8-1 0,7 0 1,7 1-375,4-1 1,9 2-196,3 3 1,8 3 0,1 9-1,1 3-412,1 9 0,-11 6-141,0 8 1,-13 8-1,-6 6 1,-5 10-806,-5 8 1,-2 4 1522,-7 7 0,-7-2 0,-2-2 0,-4 1-158,-1 4 0,0-8 258,0 2 1,1-8 0,4-6 0,4-5 1179,3-3-248,2-8 0,3-8 1,5-10-1,7-2 800,0-3 1,7-5-1255,2-4 0,-2-3 0,0-3 1,1-3 27,-1-5 0,-10 3-504,2 2 0,-4 3 0,-1 2 0,-4 1 114,-3 3 1,-9 5-172,-2 10 1,-4 2-1,-1 9 1,-2 4-155,-3 9 0,8 5-138,-3 9 1,9 4 0,1 1-1,2 3-236,2 2 0,8-2-8,6 1 0,2-8 1,8 0-1,1-7-397,2-2 1,8-4 515,2-7 1,3-4-1,-1-9 1,1-5-354,4-6 1,-8-10 157,2 0 1,-1-3 0,-4-3 0,-1-3 566,-2-5 0,4-9 0,3-4 0</inkml:trace>
  <inkml:trace contextRef="#ctx0" brushRef="#br0">23047 9127 7759,'21'-28'-208,"-5"1"0,4 1 1,-1 4-1,0 0 1,0 2-1,-1-1 1,-3 5 642,-2 5 0,-8-1 1,-1 2-1,-2-3 395,-2-1 0,0 0 0,0 0-3,0 0 0,-6 1-384,-4 3 1,-2 6-342,-3 8 0,0 12 1,-3 13-1,-2 7-4,-2 5 1,-2 10-7,-5 6 1,-4 6 0,0 9 0,16-34 0,1 0-39,-2 2 0,1 1 0,1 2 0,1 1-78,-4 3 1,0 0 0,0 0 0,1 1-1,-1 4 1,0 0 0,3-2 0,1 0-22,2-2 0,0-1 1,1-2-1,1-2-125,-3 33 1,3-8 0,11-18-1,0-7-772,0-8 0,6-7 291,3-4 1,-1-5 0,2-10-1155,1-4 902,-5-3 903,0-9 0,-12 0 0,-2-8 0</inkml:trace>
  <inkml:trace contextRef="#ctx0" brushRef="#br0">22351 9283 8290,'-37'-36'0,"9"3"809,9 9-149,3 4 1,7 7 484,-1 3-760,7 4 1,-3 8-1,7 2 1,4 6 0,5 4-1,2 4 493,2 1 0,-4 1-684,-1-1 1,1 2 0,6 5-1,1 1 152,2 3 0,2 2-262,-3-4 0,-2 2 0,5 2 0,-1 1-194,4-1 0,3-1-57,1 2 0,1-3 0,-1 4 0,1-6-482,-1-4 0,1 1-348,-1-6 1,-1 0 0,-2-5 996,-1 0 0,-1 1 0,6-1 0</inkml:trace>
  <inkml:trace contextRef="#ctx0" brushRef="#br0">19294 12383 8333,'-27'0'66,"2"0"0,3 0 0,1-2 415,4-3 1,9 4-1,9-6 1,10 3-1,10-3 1,4 1-86,5 0 1,8-4-1,0 4 1,3-1-367,2 1 0,0-3 0,-1 2 0,-1-1-330,-3-3 1,3 5 0,-4 1-1,-1 2-508,-3-2 0,-4 4 808,-6-4 0,-9 16 0,-7 5 0</inkml:trace>
  <inkml:trace contextRef="#ctx0" brushRef="#br0">19209 12880 8372,'-15'6'1748,"9"-4"-811,6 3 0,13-4-518,10-1 0,9-1 1,3-4-1,1-3 223,4 0 0,-4-4-685,2 2 1,-7-1-1,3 0 1,-4 3-2070,-2 2 2112,0 1 0,-5-1 0,-3-2 0</inkml:trace>
  <inkml:trace contextRef="#ctx0" brushRef="#br2">22777 11615 8189,'0'-21'0,"0"5"0,0-2-71,7 2 1,-4-3-1,5 0 1,0 1 0,-1 3-1,4 0 1,2 1 0,1 0-1,1 0 1,-1 0 0,2-1-1,1 1 1,2 0 41,-2 0 1,-1-1-1,-2 1 1,1-2 254,-1-2 1,-6 0 566,-4-6-432,-2 7 0,-2-3 0,-2 7 0,-2 2 0,-6 3 1,-2 2 891,-3 2 1,-4 11-677,0 7-446,-6 7 1,1 9-1,-7 4 1,-2 7-1,-1 8 1,0 7-1,-3 8 30,19-28 0,0 1 0,-2 0 0,1 2-190,1 3 1,2 1-1,0 1 1,1 2-1,2 6 1,2 0-1,2 1 1,1 0-634,1-1 0,3-1 1,0-3-1,3-1 370,6 29 1,15-15 0,13-18 0,8-12-201,7-10 0,4-10 459,10-16-133,-4-9 0,7-10 0,-5-9 0,0-6 0,-6-7-101,-10-6 1,-8 1 0,-9-1-1,-5 0 1277,-8 1 0,-6 7-5,-8 6-527,-12 7 0,-6-4 0,-15 10 0,-5 4 0,-3 8 942,-2 6-1470,1 2 1,4 5 0,1 1-1,4 4 1,6 5-2254,7 2 1739,4 2 1,8 1 0,7-1 0,9-1 0,12-4 563,10-4 0,3-4 0,10-1 0,3 0 0</inkml:trace>
  <inkml:trace contextRef="#ctx0" brushRef="#br2">23673 11729 8128,'6'-38'61,"4"3"0,4 3 312,5 5 0,-3 8-230,3 1 803,-3 8 0,-2 4 0,-2 9 0,-2 6-331,-5 10 0,-5 13 1,-7 7-1,-5 7-265,-6 6 0,-5 4-86,4 0-270,0 1 1,4 5 0,3 1 0,2 0 0,6 1-1696,2-4 1462,8-8 1,10-7-1,13-13 1,8-13-1,11-14 142,9-13 0,6-14 0,6-18 0,-4-6 356,-8-6 0,-8 2 691,-11-2-654,-10 6 0,-13-8 0,-12 8 0,-8 4 0,-11 4 1413,-11 3-1538,-7 2 0,-14 11 0,1 3 0,1 5 0,2 4-766,1 5 1,2 4 0,3 2 0,5 6-1110,3 7 1704,2 0 0,-1 13 0,1-5 0</inkml:trace>
  <inkml:trace contextRef="#ctx0" brushRef="#br2">23033 13847 8174,'-14'-14'-284,"-5"-1"1,0 3 0,0 1 315,-1 1 0,4 5 1,-3-2-1,3-1 286,2 0 0,4 0 0,2-3 0,2 1 16,3-1 0,1-1 0,2-3 1,0 1 679,0 0-692,0 0 1,0 4 0,2 2-1,1 4 1,2 5 609,-2 7 1,0 11-670,2 5 1,-4 9 0,6 5-1,-1 3 195,4 2 1,1 6-319,-2 3 1,4 1 0,-4 1 0,2-2-80,-1 2 1,2-4-341,-2 3 0,-2-12 0,0-2 1,0-6-687,-1-6 0,-2-8-118,5 0 0,-6-9 0,6-6-585,1-2 1,-3-8 1667,1-4 0,1-9 0,4-3 0</inkml:trace>
  <inkml:trace contextRef="#ctx0" brushRef="#br2">23588 13634 8174,'-15'-2'177,"1"-3"0,-5 4 248,0-4 1,0 10 246,5 4 1,2 10 0,0 6 0,5 7 566,0 6 0,-2 9-947,4 5 0,0 4 1,5 1-1,2-1-141,3 1 1,4-1-536,10-4 254,3-3 1,8-13 0,3-6 0,5-9 0,5-12-201,4-6 0,-1-11 0,6-6 1,0-10 344,-1-7 0,-8-7 75,-10-10 1,-3 3 0,-3-7 0,-5-1 451,-8 3 1,-8-4-120,-10 7 0,-6-1 0,-10 6 1,-7 2 336,-5 7 1,-6 3-685,5 16 1,-5-2-1,3 11 1,1 4-1634,-1 4 0,3 5 876,9 6 1,2 5-1,7 1 1,0 1 680,-1 0 0,7 4 0,2-3 0</inkml:trace>
  <inkml:trace contextRef="#ctx0" brushRef="#br2">23161 15652 8084,'0'-23'384,"0"0"0,-1 3 0,-4 4 1,-5 5-1,-2 8 282,-3 6 0,0 7 1,-3 9-1,-1 6-575,2 6 1,1-1 0,4 5 0,0-2 0,5 0 0,0-1-652,4-2 1,2-1-404,1-1 825,6-6 1,6 5 0,11-5-1,2 0 1,6-3 0,4-3 0,5 0-196,1 3 0,0-4 588,-3 4 0,0-3 1,-8 0-1,-5 1 524,-3 2 0,-11 5-421,-11-5 0,-14 5 0,-14-4 0,-10 2 149,-8 4 0,-5-6-377,-6-1 0,0-3 0,1-2 1,0-1-243,4-4 1,5-2-147,9-7 1,11-7-1,11-4 1,7-6-127,2-7 0,9-8 215,7-1 0,10-6 0,5 1 0,5-3-195,4-2 1,-2 1 63,7-1 225,0 0 0,5-1 1,-2-2-1,-3-1 1,-7 3-345,-5 4 0,-6 5 0,-7 7-467,-4-1 0,-9 9 287,-9 6 1,-5 6 598,-5 8 0,-3 0 0,-7 0 0</inkml:trace>
  <inkml:trace contextRef="#ctx0" brushRef="#br2">23957 15624 8084,'-14'0'399,"0"0"1,0 0 0,-2 0 164,-3 0 0,3 1 0,-4 4 0,1 5 1436,0 2-1843,0 2 1,6 2 0,4 3 0,5 5 0,8 4 0,8 4 0,9 1-68,7-1 1,15 2-255,0 0 1,9 4 0,-2-5 0,2-2 2,0-1 1,-7-3 91,-3-3 0,-5 3 0,-12-5 0,-6 0 165,-10-3 0,-18 1 127,-10-1 0,-13 2 0,-6-4 1,-3 2-442,-1-1 1,-1-4-534,0-5 1,6-2 0,0-7 0,2-2-1406,4-3 2156,1-3 0,-5-18 0,-1-4 0</inkml:trace>
  <inkml:trace contextRef="#ctx0" brushRef="#br2">23659 15652 9254,'0'-14'2801,"8"5"-1936,6-1 111,13 7 0,15-3 1,14 4-1,7-1 1,10-2 134,4 2 1,-3 1-1,0 1 1,-6-2-917,-6-2 0,-11 0-2021,-9 5 0,-12 0 1826,-11 0 0,-3-6 0,-2-2 0</inkml:trace>
  <inkml:trace contextRef="#ctx0" brushRef="#br2">7706 4137 8240,'-7'-14'25,"2"0"0,3-1 0,4 3 1,4 2 727,8 5 1,4 2-1049,10-1 270,-3 2 0,15-4 0,-4 4 0,4-1 0,4-2 1,3 2-1,4 1-49,1 2 1,7-4 0,-7-1 0,5 0 45,4-1 0,2 3 20,4-7 0,2 6 0,-2-4 0,2 0 17,2 0 1,5 5-6,0-2 0,0 3 1,-5 2-1,-2 2-41,-2 3 0,0 4 35,-5 10 1,-2-1 0,-6 5 0,-4 1-10,-1-2 0,-1 8 4,-6-6 1,-1 6 0,-3-5 0,-3 5-28,0 3 1,0 0-165,3-4 172,3 6 1,-10-5 0,6 3 0,-1-2 0,0 1-21,4 1 1,-4 0 73,2-4 1,-5 4 0,4 2 0,-3-1 211,-2 1 0,-4 0-158,-4-2 1,1-1-1,-6 6 1,-1 1 176,-3 2 1,-2-3-221,-3 0 0,1 5 0,-7 6 0,-1 1 53,-1 4 0,-2 1-167,0 2 1,-5 1 0,-1 2 0,0 2-87,-1-2 1,1-2 153,1-1 0,4 2-839,-4 2 828,3 4 1,4-5 0,1-3-1,3-2 1,1 1 16,-1 0 1,4 6 0,-4 0 0,0-2 115,1-2 0,2 5-99,-4 4 1,-1 1 0,-4 0 0,0-2-11,0 2 0,-4-3-22,-1 1 1,-6 0-1,3 4 1,-1-4-9,-1-4 0,5-7 14,-4 2 0,6-8 0,-2 6 1,3-3-5,2-1 1,0 2 12,0 9 1,0-3-1,0 2 1,0-2 24,0-3 1,0 1-11,0 0 1,0 0-1,0 0 1,0 0-6,0 0 1,-1 1 6,-4 4 0,2-4 0,-5 2 0,0-6-21,0-7 1,5 4-33,-2 1 1,4-3-1,1 0 1,0-2-87,0 1 1,-2 1-69,-3-2 1,4 2-1,-5 3 1,1-5-86,0-2 0,-4-1 330,4 3 0,-6-1 0,1 6 0,-4 0 16,-5-1 1,2 4 21,-7-3 1,2 2 0,-3-2 0,3-4 129,1-4 1,-4 3-286,1 1 1,2 4 0,-3-5 0,-5-1-267,-7-2 1,-4 0 218,-1 4 0,-7-4 1,-4 3-1,-2-1 296,-2 2 0,-6-3-53,30-18 0,0-1 0,-1-3 0,0-1 0,0 3 0,0-1 0,1 1 0,0-1-2,-2 2 1,2 0 0,1 0 0,0-1 53,1 1 1,1 0 0,-27 20 0,5 1 0,4-4 208,4-5 0,2 3-480,-1-3 1,0-3 0,1-1 0,-1-1 41,0 1 0,1 4 46,-1-5 0,7 0 1,1-6-1,3-2 27,4-1 0,-4-7-81,9 2 0,4-3-168,4-2 1,9-6-563,11-3 1,6-4 853,13-1 0,6-6 0,12-2 1</inkml:trace>
  <inkml:trace contextRef="#ctx0" brushRef="#br2">8545 11131 8166,'-28'-14'-1,"-1"0"1,1 0 0,1 0 167,3-1 0,10 1 0,9 0 1,4 0 65,1 0-177,0-1 1,0-1-1,0-1 1,0-2-1,0 2 1,0 1-1,1 3 20,4 4 0,-2-2 0,7 8 43,1 4 1,-3 7-106,1 11 0,1 8 1,2 8-1,-1 1-121,-1 4 1,-1 1-6,6 1 0,-3 1 0,-1 0 0,-1-1-141,1 1 0,2-7 225,1-3 1,-2-4-1,-1-6 1,-1-4-7,1-3 0,3-8 167,5-3 0,0-5 0,10-6-133,5-9 0,12-5 0,5-9 0</inkml:trace>
  <inkml:trace contextRef="#ctx0" brushRef="#br3">2716 16164 7712,'0'-14'-597,"0"0"1,0-1 970,0 1 1,0 0 0,0 0 0,0 0 0,0-1 411,0 1 1,5 0 0,0 0 432,-2-1-995,-2 1 0,-1 5 0,-1 1 0,-4 2 1,-5 4 46,-2 5 0,-7 7 1,-3 10-1,-4 9-78,-4 7 0,-1 11-212,2 5 0,3 5 0,0 5 0,4 3 65,2-1 0,7 6-215,8-4 1,5-7 0,7-4 0,8-8-170,12-10 0,3-9 19,8-14 260,6-6 1,2-3 0,5-11 0,-1-9-1,-1-8 1,0-9 0,-5-6-28,-4-3 1,-1-6 114,-5-1 0,-8 1 1,-7 4-1,-3 1 205,-2-1 0,-6-3 1,-4 4-1,-8 4 125,-5 1 0,-5 7-149,-5-3 0,-2 0 0,-4 3 0,1 5 86,-1 3 1,3 4-193,-2 9 0,2-4 0,-2 5 1,5 0-195,4 4 1,0 2-1511,1 2 971,6 0 0,3 0 288,10 0-52,3-6 0,8 3 0,3-5 393,5 1 0,2-4 0,3 3 0</inkml:trace>
  <inkml:trace contextRef="#ctx0" brushRef="#br3">3398 16349 8122,'-9'-5'858,"1"-1"827,2-2 0,1 3 987,5-4-1146,0 6-2178,0-4-1096,0 20-225,0-10 0,2 14 1973,2-12 0,4 6 0,6-3 0</inkml:trace>
  <inkml:trace contextRef="#ctx0" brushRef="#br3">3740 15851 8122,'-5'-9'-165,"-1"-1"0,-1-1 0,-1-1 0,2-3 355,0 1 0,1 0 0,5 0 0,0 0 725,0-1 1,0 1-414,0 0 0,2 0 0,2-1-104,6 1 0,7 0 0,4 0 0,1 0 79,3-1 1,4 1-237,4 0 0,3 1 0,5 4 0,-1 4-174,-2 4 1,-5 1 0,2 1 0,-5 5-61,-8 9 1,-7 7 30,-5 11 0,-5 8 1,-12 8-1,-7 2-293,-8 2 0,-10-2 127,-1 1 1,-5-2 0,5 1 0,2-8-255,1-9 0,3-4-86,3-1 297,3-7 0,21-9 133,10-13 0,15-7 0,13-7 1,5 0 71,4 0 0,-1 4 16,6 1 1,3 1-1,4-2 1,-5 6 353,-4 2 0,-7 5 136,-5 7-310,-7-1 1,-4 18 0,-13-3-1,-9 4 1,-8 5 277,-7 5 1,-13 8 0,-7 1 0,-5-1 127,-5-2 1,-1-1-428,-1 0 0,-2-1 0,-2-1 1,-2-3 82,3-5 0,0-9-207,3-5 0,1-5 0,1-4 0,5-7-208,5-6 0,0-7-37,11-9 0,-3-4 0,8-10 0,6-5-1878,5-3 1,4-1 269,4 5 1768,3-4 0,6-2 0,1-8 0</inkml:trace>
  <inkml:trace contextRef="#ctx0" brushRef="#br3">11304 15510 8122,'0'-22'9,"0"3"1,0 3-1,0 2 1,0 0-1,0 0 1,0-1 339,0 1 1,0 0 0,0 0-1,1 1 1,2 2 1265,2 2-1415,0 5 0,-10 0 0,-1 8 0,-1 7-204,1 7 0,-5 6 0,2 9 1,-3 5-196,3 3 0,-4 8 76,4 3 0,3 3 1,1 2-1,3 0-156,2 0 1,2 0 155,3-1 0,9-7 0,9-6 0,6-8 179,4-5 0,3-8 56,7-3 1,0-11-1,-1-10 1,1-10 246,0-11 1,-5-5-151,0-5 1,-7-4-1,2-7 1,-4-2 108,-6-1 1,-2-2-110,-7 2 0,-1-2 0,-5-3 0,-10 4 59,-11 4 0,-7 1-186,-8 1 0,-6 7 0,0 5 0,-3 6 139,-2 4 1,-2 5-193,-2 6 1,7 6 0,4-3-1,5 1-317,4 0-568,5 0 415,4 5 0,9 0 0,10 0 0,6 0 0,8 0-1231,9 0 0,2 0 0,7 0 1672,-2 0 0,-2 0 0,-5 0 0</inkml:trace>
  <inkml:trace contextRef="#ctx0" brushRef="#br3">12157 15780 8122,'-15'0'1537,"1"0"256,6 0-1342,2 0 1,8 5 0,1 1-1,1 2 352,0 3-677,-3 2 1,-1 1 0,0 0 0,0 1 0,0-1 0,0 0 0,0 0-502,0 0 0,-1 1-1697,-4-1 2072,3 0 0,-4 0 0,6 0 0</inkml:trace>
  <inkml:trace contextRef="#ctx0" brushRef="#br3">12640 15325 7030,'0'-14'31,"0"0"1,0 0 0,0-1 0,0 1 0,0 0 1454,0 0-1179,0 0 0,0 4 1,0 1-1,0-2 1,0-2 1118,0-1-1151,0-1 0,0 9 1,0 6-48,0 8 1,-5 6-193,1 5 1,-6 5-1,4 9 1,-2 7-105,-3 5 0,-2 8-86,-1 8 0,-2 4 1,-1 8-1,-2 4 28,10-35 1,0 1 0,2 0-1,0 0-17,2 2 0,1 0 0,0-5 0,1 0 0,5 33 0,4-10-41,9-11 0,10-14 33,8-10 336,6-12 1,-2-11 0,7-10 0,2-7 0,0-9 175,-5-7 0,0-10 0,-10-2 0,-2-4 142,-4-3 0,-14-1-73,-1 6 1,-9 1 0,-7 3 0,-8 4 283,-8 4 1,-13 8-655,-8 3 0,-1 10 1,-8 6-1,0 6-643,1 6 0,2 4-1010,6 1 0,13 5 1593,7 0 0,5 0 0,4-5 0</inkml:trace>
  <inkml:trace contextRef="#ctx0" brushRef="#br3">4991 16178 6333,'-8'0'-114,"2"-6"239,6 4 1,-5-10 0,0 2 214,2-2 0,0 2 1,0 1 306,-2-2-447,-6-2 0,9 4 0,-2-1 0,2-1 0,0 0 0,-1 0 596,-1 1 0,-1 6-170,5-6-28,0 7 0,0-5 771,0 3-989,0 4 0,1-6-190,4 7 0,0 7 1,7 4-1,6 6 126,2 7 0,4 3-410,5 1 1,4 7 0,0 3 0,0 3-148,2 2 0,-4-1-56,7 1 0,-8-2 0,0-3 0,-6-5-552,-3-3 0,-4-3-421,-8-3 0,4-5-732,-3-10 566,-4-3 850,0-6 586,-6-6 0,0-2 0,0-6 0</inkml:trace>
  <inkml:trace contextRef="#ctx0" brushRef="#br3">5432 16008 7978,'-2'-15'148,"-3"1"437,-4 0 0,1 5 0,-2 1 263,-1 1 1,3 3 39,-1 4-661,0 6 0,-6 2 0,3 8 0,1 1 0,0 5 56,-5 5 1,2 0-1,-5 9 1,1 0-8,-1 1 0,3 2-258,-3 9 1,4-4 0,0 5 0,1-2 6,0 1 1,0 1-59,0-2 1,-1-4 0,1 1 0,2-6-202,2-3 1,-3-4-107,4-7 1,1 0-1,0-9-216,2-2 1,0-4-1437,1 1 866,3-4 1,-4-7 1125,6-4 0,6-3 0,2-6 0</inkml:trace>
  <inkml:trace contextRef="#ctx0" brushRef="#br3">13550 15624 7978,'0'-14'374,"0"-1"0,0 1 1226,0 0 1,0 5-1102,0-1 1,0 13 0,2 2 0,1 6 0,3 5 0,2 3 128,3 4 1,-3 9-1,3 3 1,3 1-183,4 4 0,0 1-333,-3 1 0,0 6 1,3-1-1,2-1-267,3-2 0,-5-1-737,6-1 0,-5-5 0,3-6 0,-1-5-1992,-4-7 1,-1-5 2882,-2-5 0,0-9 0,1-8 0</inkml:trace>
  <inkml:trace contextRef="#ctx0" brushRef="#br3">14062 15539 7978,'0'-10'2472,"0"1"-1689,0 5 0,-7 0 1,-2 8 322,-4 6 1,-6 9-790,0 5 1,-6 4-1,1 5 1,-2 5 170,-3 3 1,-4 7-308,0-1 1,-5 5 0,3-3 0,0 0 27,1 0 1,-4-2-160,5-4 0,4-7 0,7-4 0,1-5-502,4-4-239,1-5 1,8 2-2946,4-5-530,2-8 4166,2 0 0,6-20 0,2-3 0</inkml:trace>
  <inkml:trace contextRef="#ctx0" brushRef="#br3">6470 15723 7978,'4'-14'257,"1"0"0,0 0 0,-1-1 1201,1 1-1195,0 6 1,-5-4 0,0 2 0,-2-1 0,-4 2 0,-8 4 0,-8 3 19,-5 2 0,-6 2 0,-2 3 1,-1 4-303,-4 4 1,-3 7 0,-2 2 0,-1 2-76,5 0 1,4-2 40,9 2 0,6 1 0,4-5 1,7 1 31,7 0 1,12-2 28,11-5 0,12 6 1,21 4-1,8 3-27,3 1 0,5 1-67,-6-1 113,6 1 0,-10 5 1,2 3-1,-9 1 0,-13-1 1,-13 3-1,-9 1-37,-7 2 0,-15-1-8,-13 1 0,-12-5 1,-9-2-1,-6-1-13,-6-3 1,2-4 39,-3-4 1,9-5 0,0-10 0,6-4 148,3-4 1,2-2-84,5-4 0,10-11 0,6-11 0,4-6 220,5-3 0,9-7-67,8-4 1,7-7 0,7 2 0,2-3 269,3-2 0,8 0-315,7 0 1,1 2 0,-3 1 0,1 4 226,-1 1 1,1 3-275,-4 8 1,-10 3-1,-16 8 1,-6 4 51,-6 4 0,-11 0-235,-8 5 1,-7-2 0,-7 11 0,-1 0-313,1-1 1,-1 4-87,1-2 0,1 2 0,3 4 1,4 1-979,-1 2 0,10 1 387,-3-1 0,11-4 1036,3 4 0,13 3 0,9 0 0</inkml:trace>
  <inkml:trace contextRef="#ctx0" brushRef="#br3">7365 15880 7978,'0'-29'283,"-1"1"1,-3 1 0,0 3 0,-1 7 819,-1 6 0,3 5 0,-7 6 0,-1 1-549,-2 4 0,-1 9 0,0 10 0,0 4 1,1 4-1,2 3-290,2 1 0,5 7 0,0 4 0,4 0-850,4 2 0,4-3 52,6 6 0,7-6 1,4 0-1,8-7-756,10-5 1,1-12 1016,8-8 0,-4-6 0,2-10 0,1-4 539,0-8 1,-12-13-110,-1-11 362,-13 3 0,-11-6 1,-9 3-1,-5-1 0,-6-1 1,-8 2-1,-10 0 1467,-8 2 1,-2 1-1733,-4 7 0,-2 6 1,7 3-1,1 5-22,2 4 1,4-1-1019,2 6 1,5 2 0,8 8 0,3 4 785,2 4 0,-5 7 0,3 3 0</inkml:trace>
  <inkml:trace contextRef="#ctx0" brushRef="#br3">9242 15880 7978,'-27'-5'49,"2"-1"1,3-1 0,0-1 0,1 2 0,1 0 538,2 3 1,9 0 332,4-2 1,11 3 0,8-3 0,10 4 0,8 1 0,7 0-229,7 0 1,0 5-1,8-1 1,2 0-410,4-3 1,7 4-1,-4 0 1,0-2-446,0-2 0,5 4-332,-1 0 1,5 0 0,-2-5-1,-9 0-1213,-5 0 1,-12-2 710,-1-3 0,-13 4 0,-13-6 995,-6 1 0,-17-2 0,-10-6 0</inkml:trace>
  <inkml:trace contextRef="#ctx0" brushRef="#br3">9597 15482 7978,'-14'-19'964,"0"0"435,0 0-521,6 11 1,2 5 0,7 11 0,5 7 163,9 6 0,0 9-312,9 8 0,-5 5 1,3 4-1,-1 5 325,-4 3 0,-1 2-1136,-2 0 0,0 2 0,-1 2 0,-2 4-740,-1 0 1,-3-7 3,3-6 0,3-12 0,-4-2 0,5-7-2558,5-2 3375,3-14 0,7-2 0,-1-13 0</inkml:trace>
  <inkml:trace contextRef="#ctx0" brushRef="#br3">15213 15595 7978,'-19'-14'87,"1"-2"1,2-1-1,5-2 1,6 0-1,3 0 1,2-1 642,0-2 0,7-2 1,4-5-1,6 1 470,7 0-958,9-1 0,3 5 0,9 2 0,0 2 0,4 4 1,2 3-1,3 5 0,2 5 0,3 8 626,-2 8 1,-4 17-533,-10 3-500,-7 13 0,-2 1 0,-12 7 1,-8 1-1,-9 0-749,-8 5 773,-18-3 1,-11 10 0,-15-9 0,-7-3 0,-4 1-52,28-28 0,-2-1 0,-1-1 0,-2-2 0,-29 24 0,0-6 445,7-4 0,9-9-517,10-10 556,9-3 1,12-4-1,14-2 1,14-6 0,14-2-1,13-2 249,8 0 0,4 0-456,7 0 0,0 0 1,1 0-1,2 0-378,2 0 1,-3 0-51,-12 0 0,-1-2 0,-15-1 1,-4-2-1904,-6 2 1758,-5-5 0,-9 1 0,-3-8 0,-8 1-1125,-5 0 0,-4 0 542,-1-1 1164,0 1 0,0-13 0,-1-3 0</inkml:trace>
  <inkml:trace contextRef="#ctx0" brushRef="#br3">16379 15624 10250,'-4'14'2541,"-1"0"1,-2 7-1843,3 3 1,-4 4 463,-6 5-922,-1 3 1,3 13 0,2 4 0,6 0 0,2 1 0,2-5 0,2-5-185,2-8 0,11-10-354,8-7 1,6-5 0,2-6 0,4-8-204,1-8 1,-4-11 232,1-5 0,-3-9 0,-3-5 0,-5-3-63,-8-2 0,-6 1 516,-8-1 0,-1-1 0,-4-2 0,-5-1 218,-2 1 1,-7 3-620,0 5 0,-6 8 0,2 8 0,1 3-3072,3 7 1486,4 4 1801,0 8 0,7 0 0,2 0 0</inkml:trace>
  <inkml:trace contextRef="#ctx0" brushRef="#br3">17346 15866 7978,'-5'-10'413,"1"1"0,2-1 1049,5 2 0,11-4 1,10 4-1,5-2 2055,4 1-3216,9-1 0,4-4 1,5 1-1,-2 2 1,-3 3-1,-2 2 1,-2 3-710,1 1 1,-11 2-565,-4 0 178,-9 0 0,0 2 1,-10 4-1,-5 7 1,-8 6-1,-8 3 794,-10 3 0,-8 8 0,-13 4 0</inkml:trace>
  <inkml:trace contextRef="#ctx0" brushRef="#br3">17517 16150 7978,'-15'14'1274,"1"0"257,6 1 0,4-8-614,8-2 303,11-3 1,7-2 0,6 0 0,1 0 0,1 0 0,1 0-1,4 0 970,1 0 1,-4 0-2788,1 0 1,-5-5 0,-2 0 0,-4 2-1344,-2 2 1940,-1 1 0,2-7 0,1-1 0</inkml:trace>
  <inkml:trace contextRef="#ctx0" brushRef="#br3">19194 15226 7978,'-28'-7'89,"4"4"1,1-6 0,-1-1 0,3 1-1,6-1 1547,3-1-1281,9 5 1,-3-7 0,6 4 0,2-4 0,4 1 0,8-1 0,8 0 0,7-2 0,4-1 1260,5 0-1513,9 2 1,5 0-1,8-1 1,3 3 0,1 1-1,-1 3 1,-3 3 3,-2 7 1,-2 4-333,-4 8 0,-16 11 0,-14 5 1,-9 5-319,-8 5 1,-16 7 336,-8 5 1,-19-1 0,-10-1 0,-7 1-229,-7-1 1,-1-4 351,30-22 0,0 0 0,-30 13 0,6-5 0,1-7 396,4-6 1,7-5-59,11-4 1,15-4 0,23-7-253,13-4 1,11-1 26,15-4 1,6-1 0,3 6-1,3 2 138,2 2 1,0 7-15,0 3 1,-6 6 0,-4 4 0,-4 4 636,-5 4 0,-7 6-387,-12 0 0,-6 1 1,-16-4-1,-8 1 334,-13 2 1,-11 5-526,-12-4 0,-4-1 0,-6-5 0,-1-1-347,-4-3 0,-1 3 63,-3-4-495,2-2 1,9-5 0,3-9 0,5 0 0,6-4-4064,7-1 4076,8-9 1,18-7 0,5-10-1,7-4 552,10-5 0,13-4 0,10-5 0</inkml:trace>
  <inkml:trace contextRef="#ctx0" brushRef="#br3">20488 14941 7978,'10'-15'188,"-2"-3"0,-1-1 1806,1 2-1074,-4 1 1,5 8 0,-9 7 0,-8 9 925,-8 11 0,-6 12-1532,-6 7 0,-5 5 0,-1 4 0,1 7 62,-2 6 0,1 11-366,15-31 0,0 0 1,-1 5-1,0 0 0,3 2 1,1 1-1,0 2 0,1 0-498,-1 2 1,2 0 0,2-6 0,3 0 330,1-3 0,2-1 1,6 27-1,14-23 1,10-13-185,7-10 1,4-14 285,3-4 1,8-10-1,-5-8 1,2-7 332,1-9 1,-13-8-39,3-1 1,-8-3 0,-11-1 0,-8 3 993,-3 1 0,-8 8-779,-5 2 0,-7 5 0,-14 11 1,-1 1 41,-3 1 0,0 7-913,0-2 1,4 4-1,-3 2 1,3 3 415,2 0 0,6 1 0,1-5 0</inkml:trace>
  <inkml:trace contextRef="#ctx0" brushRef="#br3">19052 16690 5954,'-1'-8'-159,"-4"3"172,-3 4-13,0-5 0,-5 4 0,6-4 0</inkml:trace>
  <inkml:trace contextRef="#ctx0" brushRef="#br3">18938 16619 7978,'-9'0'118,"0"0"319,-3 0 1,6-6 0,1-4 121,4-2 0,1 2 1,1 1-108,4-2 1,-2-1-299,7 3 1,-5 3-1,2 4 144,0-3 1,-1 4-121,-1-4-12,-4 3 1,6 4-1,-7 3-28,0 4 1,0 4-119,0 1 1,0 0-1,-2 1 1,-1 0-72,-2 4 0,-4-1 84,4 5 0,0-4 0,5 5 0,0 0-68,0-2 0,0 5 61,0-4 0,0 4 0,0 0 0,0-2 91,0-1 0,0-5-51,0 5 1,5-7 0,1 0 0,1-4 122,-1-3 0,5-3-118,-2 3 0,4-4 0,1-6 52,1 0 0,0 0-167,4 0 1,-3 0 0,3 0 0,-2 0-122,2 0 0,2-4 136,3-1 0,2 0 0,-2 5 0,3 0-73,1 0 1,2 0 87,4 0 1,-4 0-1,3 0 1,-2 0 48,3 0 1,-3-5-15,7 1 0,-6-6 1,2 4-1,0-1 0,-1 1 1,6-3-33,-1 4 1,-1-5-1,0 6 1,3-1-127,1-1 0,2 4 96,-1-3 0,-1 4 0,-1 1 1,-2-2-109,1-3 1,2 4 100,2-4 0,-5 4 0,-2 1 0,1-2 0,-1-3 0,-3 2 27,5-6 1,-6 4 0,1-3 0,-3 0 73,-2 0 1,-1 0-57,-3-1 1,1-4 149,-6 4-16,0 2 0,-11-1 1,-5 5 383,-6-1-315,1-1-199,-10 5 29,4-7 0,0 4 1,2-5-1,1 1-3,0-1 0,0 3 1,5-5 0,-1 6 1,-2-6 88,-2-1 24,-6-1 0,3-3 1,-5 1 233,4 0 0,1 6-281,3 3 1,2-1 0,-5 0-88,2-2-175,1 5 1,5-5-60,0 3-33,0 3 218,0-4-103,0 6 95,0 0 127,0 6 497,0-4 363,0 4-789,0-6 1,2 0-1,1 2 151,2 3-91,-1-4-319,-4 5-194,0-6-1604,0 0 0,7 0 1,1 0-1</inkml:trace>
  <inkml:trace contextRef="#ctx0" brushRef="#br3">12313 4279 11610,'-8'-6'-110,"-3"3"-905,6-7 820,1 7 1,5-3 0,4 7 0,4 2 0,4 2 0,1-2 0,0-1-129,1-2 333,-1 6 0,5-4 1,1 3-1,2-4 1,4-1-1,1 0 1,1 0-38,0 0 0,7 5-19,3 0 0,5 1 0,3-3 0,3 2-294,1-2 0,4 3 290,7-1 0,-1 5 0,5-4 0,-2 0 13,-3 0 0,5 4 79,2-5 1,-4-1 0,-3-4 0,-5 0 83,-3 0 0,2 0-22,8 0 0,-4-4 0,4-3 0,-2 1-154,1 0 1,-1-4-138,7 6 0,-7-1 1,0 5-1,-5 0-75,-3 0 0,-4 0 244,4 0 1,-13 0-1,-1 0 1,-6 0 162,-4 0 1,-4-2 136,-1-3 0,-4-2 0,4-8 0,-3 1 403,-3 0 0,-1 0-501,-2-1 0,1 0 0,-1-3 1,0-2-32,0-2 1,-1-2-264,-4-4 0,3-1 0,-8 1 0,1-2-246,1-4 1,-4-2 194,3-6 0,-4-1 1,-1 0-1,0 1 178,0-1 1,0-1 94,0-4 1,0 4-1,0-5 1,0 2 311,0-1 1,0-5-276,0 0 1,0 3 0,0-1 0,0 2-214,0 4 1,2-4-252,3 1 0,-2 1 1,5 4-1,-2 2-169,-3 3 1,-1 0 330,-2 10 0,-2-2 0,-3 13 0,-4 2 287,-4 4 1,4 2 71,-1-5 1,2 4-1,-3 2 1,2 0 99,-2 0 0,3 5-158,-2-2 0,6 2 1,-6 0-107,-1-2 1,3 1-57,-1 4 0,4-2 0,-4-1-96,-3-2 1,0 0 95,-2 5 1,-2 0 0,-2 0-1,-2 2 39,-2 3 1,-7-2-1,-4 6 1,-5-4 0,4 3 0,-3-2 0,-2-2 0,-2 2 20,-2-1 0,0-1 1,1-2-1,-1 1-47,0 2 1,-2 1-32,2-1 0,-3-4 1,8 6-1,-3-2-29,-2-1 0,-4 1-25,0-5 0,-1 5 0,6-1 1,-1 0-37,0-3 1,-3-1 28,4 0 1,-4-5-1,8 1 1,-3-1 76,-2-1 0,1 4-45,-1-3 1,5 2 0,2 0 0,-1-2-49,1 2 1,0 2 67,-2 1 0,2 4 1,4 3-1,-3 1-17,-1 3 1,3-4 81,-5 3 1,6-2-1,-1 3 1,3-3 33,2-2 0,-6 0-19,1-1 1,5-3 0,4 2 0,-1-2 55,-2-2 0,3 0 227,1 0-250,5 0 0,2-2 0,7-1 1,-2-3 202,-2-2-441,5 5 110,2-3 98,6 6-76,0 0 1,0 6-1,-2 2 60,-2 0 1,2 0 3,-3-4 1,2 0-1,0 5 1,-2 2 43,2 2 0,-3 1-46,1 0-6,0 0 0,4 5 0,-2 2 0,-2 1 1,2 3-1,1 4 0,2 4 141,0 5 0,0 0-135,0 4 1,0-2 0,0 9 0,0 0 54,0 3 0,0-3 4,0-2 0,0-1 1,0 0-1,2 1 87,2-1 1,4-3-120,7-5 0,0 1 0,3-4 0,1 0-62,-2-1 0,-1 0-26,-2-6 0,-4 0 0,-3 1 0,0-2 146,-4-4 1,-1 3-139,-2-7 1,0 0 0,-2-5 0,-1 2-13,-2 3 37,-6 3 0,3 12 0,-6 3 0</inkml:trace>
  <inkml:trace contextRef="#ctx0" brushRef="#br3">21768 3810 8156,'0'-14'-138,"0"0"-426,0-1 668,0 1 1,0 5 0,0-1 0,0-1 0,0-2 0,0-1 0,0 0 0,0 0 0,0 0 0,0-1 0,0 1 550,0 0 1,0 0 0,0 0-157,0-1 0,0 1-29,0 0 1,0 4 75,0 1-689,0 6 137,6-4 1,-4 9-1,2 3 1,0 6-1,-1 6-6,1 7 1,6 3-1,-5 3 1,-2 3-188,-2 5 0,-1 3 112,0 2 1,-1 4-1,-4 2 1,-4 0-204,-4 0 0,-3-2 114,-3-4 0,3-2 1,-4-2-1,1-4 18,0-5 0,5-5 60,4-10 0,6-6-32,-6 1 142,7-7 0,-2-3 1,10-8 60,4 0 1,4-5 66,1 4 0,0-4 0,2 1 0,3 1 195,5 1 1,-2 1-217,2-6 0,-1 6 1,6-1-1,-1 1 23,1 1 0,-6-3-155,1 6 1,-5-1-1,3 3-22,-1-2 0,-2 0-244,-5 5 184,-6 0 1,0 0 0,-5 2 0,2 3-402,-2 4 1,-6-1-572,-2 2 342,0-1 725,5-1 0,0 5 0,0-6 0</inkml:trace>
  <inkml:trace contextRef="#ctx0" brushRef="#br3">21796 3526 7982,'-8'-7'-166,"-3"4"1,5-5-1,0 0 878,-1 1 0,3 2 0,5-5-482,4-1 0,8 5 0,7 0 0,4-1 0,4-1-14,4 0 1,3-4 0,-2 2 0,5-2-141,3-2 1,1 1 0,1 2 0,-2 1-523,-3-1 1,2 0 6,-7 2 0,-6-2 0,-9 6-943,-2 2 1099,-8 1 0,-13 13 0,-10 3 1,-4 2 282,-2 0 0,-10 11 0,1 3 0</inkml:trace>
  <inkml:trace contextRef="#ctx0" brushRef="#br3">21853 3767 8259,'-9'0'696,"-1"0"-432,7 0 0,-3-1 1,7-4 64,4-4 0,3 2 0,8 1 0,1 0-58,2-4 0,6 2 108,-1-1-410,3-1 0,0 1 0,-2 1 0,-1 0 0,-1 2-432,-1-1 0,-1 1 0,-7 3-642,0-2-55,1 0 1160,-1 5 0,-6 7 0,-2 1 0</inkml:trace>
  <inkml:trace contextRef="#ctx0" brushRef="#br3">22351 3838 8289,'-2'-12'680,"-3"2"1,4-2 691,-4 2-1278,10 4 0,3 1 1,6 10-1,0 4 0,-1 4 1,-2 3-1,-2 3 0,1 4 1,-1 4-348,1 2 1,-7-1 0,3 2-1,-1 0-774,0-1 0,-1 2 697,-4-7 1,-4-2 0,-3 0-7,0-1 1,-3-7 730,-4-5-245,0-5 1,4-4 0,2-12-1,2-5 1,3-8 362,1-7 0,2-4 1,0-7-1,2 1 115,2-1 1,4 0-528,7 1 1,4 4-1,1 1 1,2 3 41,3 2 1,7 8-329,1 5 0,0 5 0,-4 5 1,-2 4-735,-4 3 0,-2 4 286,-7 3 1,-1 3 632,-4 6 0,4 6 0,-5 2 0</inkml:trace>
  <inkml:trace contextRef="#ctx0" brushRef="#br3">22791 3838 8259,'0'-14'688,"2"5"97,3-1 0,-2 7-448,6-2 0,-5 5 0,2 5-131,0 5 0,-3 2 0,5 4-182,-1 3 1,-3 3 0,-2 7 0,1-1-344,2 0 1,0 1-38,-5-1 1,0-4-1,0-2 1,-2 0-439,-3 0 0,2-4 790,-6 1 1,4-10 171,-5-4 0,7-10 23,-2-4 1,4-10-1,1-5 1,0-4 265,0-6 0,6-4-247,4-9 0,2 4 0,4-1-172,3 5 1,-2 1 0,6-3-150,-3 3 0,4 5 0,-5 9 0,-2 5-366,-1 3 1,-2 8 68,0 4 1,-1 4 0,-3 6 0,-6 8-627,-2 8 1,-2 5 1033,0 1 0,0 1 0,-6-1 0,-2 7 0,-7 1 0</inkml:trace>
  <inkml:trace contextRef="#ctx0" brushRef="#br3">23019 3924 8259,'0'28'-228,"-5"-6"0,0-3 0,2-1 1,3-1 412,5 2 1,-2-6 141,7-9 0,1-2 0,6-2 0,4 0 33,1 0 1,1-6 0,4-4-150,-3-3 0,1-2 0,-6-3 0,-1-2 40,-3-2 0,-2 4 0,-3-1 306,-6 4-515,-2-6 1,-4 7-1,-2-2 1,-6 6-1,-3 3-197,-1-1 0,0 5 0,0-2 0,0 3-374,-1 2 1,1 0-312,0 0 0,1 2 840,4 3 0,-4 2 0,5 8 0</inkml:trace>
  <inkml:trace contextRef="#ctx0" brushRef="#br3">23431 3838 8218,'14'0'1840,"-4"0"662,-1 0-1715,1 0-729,4 7 0,-6-4 1,-3 6-1,-4 2 0,-1 2-596,0 1 356,0 7 1,-1-5 0,-4 3-1,-4-4 1,-2 0-304,1-1 1,-3-6-1,4-4 779,-4-2 0,4-4-341,-1-2 232,7-4 0,-3-13 0,6-2 0,1-4 1,6-2 179,7 1 0,2-1 0,7-1 0,3 0-456,1 2 1,6-2-675,0 11 0,0 2 0,-4 7 0,-1 5-2697,0 4 3462,-5 1 0,-3 12 0,-6 4 0</inkml:trace>
  <inkml:trace contextRef="#ctx0" brushRef="#br3">23929 3952 8115,'9'-6'353,"1"-2"1,1-2 380,2 1 1,1 4 0,0-3 0,0 0 267,0 1 0,7 3 4,3 0-865,-4-4 1,7 6-1,-5-3 1,2 4-1,-2 1-299,-1 0 0,2 0 0,-4 0-1480,-1 0 0,-9 1 700,-4 4 1,-4-2 937,-1 7 0,-6 6 0,-2 6 0</inkml:trace>
  <inkml:trace contextRef="#ctx0" brushRef="#br3">23986 4194 8115,'-7'8'1918,"6"-2"0,-4-6-299,10 0 1,-2 0-826,7 0 1,4-2-1,6-1 1,2-3 487,4-2 1,1-1-900,1-6 0,-1 6 0,-2-1 0,-1-1-631,1-1 0,-4 2-1720,-2 1 1347,-4 6 1,-2-5 0,-2 5 620,-1-2 0,-7 0 0,3 5 0</inkml:trace>
  <inkml:trace contextRef="#ctx0" brushRef="#br3">25479 3625 7842,'14'-14'20,"-2"-7"0,0-2 0,-3-3 0,2 1 0,2 3 1,1 0-1,-1 1 374,-4 1 1,4-4 0,-5 5 0,1 2 0,-1 1 0,-2 2 227,-3 0 0,1 1 0,-1 2 67,2 1-581,-1 7 1,-10-3 0,-4 6 0,-2 3 0,-2 5 0,-2 8-97,-3 4 0,3 4-94,-3 5 1,-1 1 0,1 3 0,1 5-240,2 3 0,2 1 144,0 1 0,1 0 0,4-1 0,3 2-100,-1 4 0,6-9 183,-4 4 0,10-5 1,4 0-92,4-5 0,7-3 1,2-5 66,1-6 0,3-1 0,-2-14 0,3 0 173,1-3 0,1-7 14,-1-4 0,-1-4 1,-2-5-1,-3-3 210,-1 0 1,-2-5-130,-5 3 1,-6-2 0,-3-1 0,-4 0 357,-1-2 0,-6 9-301,-3-9 1,-4 6 0,-3-1 0,-3 3-82,-4 1 1,0 9-346,0-3 0,1 9 0,-2 0 0,3 4-801,1 1 652,4 0 0,-3 1 0,10 4 368,4 4 0,3 10 0,2 3 0</inkml:trace>
  <inkml:trace contextRef="#ctx0" brushRef="#br3">26232 3696 8208,'5'-16'-61,"0"-1"1,-2-2 19,-2 2 1367,-1 1 0,0 6 0,-1 4-344,-4 5 1,2 4-921,-7 11 1,6 5 0,-4 1 0,0 3-7,0 2 0,5 6-198,-2 3 0,4 0 1,1-2-1,0 1-658,0-1 0,4-2 529,1-2 1,8-6 0,-1-3 0,6-5 48,-1-4 1,4 1 344,-2-6 1,4-2 0,-4-9-1,-1-7 435,-3-4 0,0-9-102,-1 3 0,-6-4 0,-4-3 0,-2-3 417,-2-5 1,0 3-634,0 2 1,-2 3 0,-2 1 0,-6 2-153,-2 4 0,-3-3-371,1 7 0,0 2 0,0 6-709,-1 2 1,6 5-555,0 0 0,5 4 1546,0 4 0,-4 4 0,0 7 0</inkml:trace>
  <inkml:trace contextRef="#ctx0" brushRef="#br3">26787 3895 8142,'-15'0'666,"1"0"1561,0 0 1,6-1-832,3-4-1306,10 3 0,3-5 1,8 3-1,3-2 1,4 0-1,4-2 1,2 1 247,-1 1 0,5-5-225,1 2 1,-1 2 0,-5 1-1,1 1-20,-1 1 1,-4-6 37,-1 5 0,-5-4 1,1 4 282,-3 2-371,-9 1 0,-2-2-506,-10-1 1,-2 0-839,-8 5 1,1 0 0,-2 2 1300,-3 2 0,-3-2 0,-6 4 0</inkml:trace>
  <inkml:trace contextRef="#ctx0" brushRef="#br3">27483 3469 8173,'15'-19'118,"-1"-2"0,0 1 0,0-1 0,2 4 0,3-1 0,5 1 452,3-2 1,1 5 0,0 6-1,1 2 1,-1 3 0,1 1-328,-1 2 0,-6 6 1,-4 4-1,-7 2-387,-7 3 0,-2 5 0,-4 4 0,-2 3-328,-6 1 0,-4 1 0,-3-1 1,-2-1-16,1-3 0,2-4 231,2-6 0,2 1 0,1-1-25,1 0 401,7-6 0,9-2 1,13-6-1,6 0 252,4 0 0,4 0-247,0 0 1,7 0 0,-2 0 0,1 2 124,-1 3 1,-5 2-46,-9 8 0,-4 0 1,-7 3-1,-3 2 340,-6 2 0,-4-3-175,-4 5 0,-11-5 0,-8 3 0,-4-1 318,-2-4 1,-1-6-550,-3-1 1,3-1 0,-3 4 0,3-4-409,2-4 0,-1-3-372,1-2 1,4 0 0,2 0-537,1 0 1,4-7 382,7-2 1,4 1 0,6-2-1,3-2 794,7-6 0,6-4 0,12-6 0</inkml:trace>
  <inkml:trace contextRef="#ctx0" brushRef="#br3">28407 3312 8239,'7'-7'0,"-6"-6"0,4 3 3575,-3-2-2766,4-2 1,-11 7 0,1 7-553,-8 8 1,-2 6-212,0 5 0,-2 3 0,0 7 0,1 1 11,2 3 0,2 5-352,-3 9 0,6-2 0,3 4 0,4-2-973,1 0 1,1-1 926,4-8 1,4 0-1,9-8 1,2-5 185,2-3 1,2-4 183,4-9 1,4-2 0,-2-9 0,-3-1 190,0-2 1,-7-6 74,-1 2 1,-8-4 0,-3-1-1,-1-1 748,-4 1 0,-2 5-595,-1-1 0,-6 1 1,-3-4-1,-6 2-73,-4 2 1,2 4-343,-7-5 0,5 7 0,-4-3 0,-1 1-509,2 0 1,-5 1-791,3 4 0,2 0 1266,-2 0 0,1 0 0,-6 0 0</inkml:trace>
  <inkml:trace contextRef="#ctx0" brushRef="#br3">28919 3213 8229,'0'-14'6,"0"4"1,0 1 0,0-2 163,0-2 0,0 4 0,0-1 0,0-1 0,0-2 0,0-1 311,0 0 0,2 4 0,1 1 101,2-2-271,0 5 0,-5-7 0,0 4 0,0-4 552,0-1 1,0 4 131,0 1-290,0 6 10,0-10-40,0 5-390,0 0 123,0 2-290,6 6 1,0 6-34,4 4 1,-2 1-1,-5 1 1,3 1 11,2 3 0,-5 1-39,2-3 1,1 7 0,-1 3 0,0 2 108,1 3 0,-4-1 12,2 1-204,4-1 0,-6 2 1,4 3-1,-1 4 1,0 1-45,-2-1 1,3-3 0,-1 4 0,0-1-25,1 0 1,-5-1 80,4-3 1,-3-3-1,-2 3 1,0-3 8,0-1 1,0-5 75,0-1 1,-2-1 0,-1 4-1,-2-4 177,2-2 0,-3 4-184,1-5 1,0 5 0,5-4 0,0 1-26,0-1 0,0 4-31,0-5 1,5 0 0,1-3 0,2 1 48,3 2 0,-3 0-25,2-5 1,-1-1-1,5-2 1,-1-2 124,-4 2 0,4 0-147,-3-1 0,-2 3-62,1-4 1,-4 2-310,4-1 1,-6-2-1872,2-4 413,-3 4 1,-2 2 1816,0-1 0,-7-12 0,-1 1 0</inkml:trace>
  <inkml:trace contextRef="#ctx0" brushRef="#br3">24896 3241 7121,'0'-9'2376,"0"-1"-2106,0 1 0,0-1 1,0 1-1,0-2 155,0-2 0,0 4 0,0-1 8,0-1-199,0 5 0,0-7 1,0 4 134,0-4 1,0 4-313,0-1-94,-7 7 1,6-5-348,-4 3 417,3 4 1,2-4 0,0 10 135,0 4-124,0 4 1,5 1 0,0 0 0,-2 1 108,-1-1 0,-2 5-16,0 0-135,6 0 1,-4-4-1,2 3 1,-2 1 0,-2 0-25,0 1 0,0 1 0,2 4 0,1-3 16,1-1 0,6 4-3,-5-1 1,1-2 0,-3 2 0,3-1-24,2-1 0,-3 4 19,5-7-6,-7 6 1,8-8 0,-7 5-1,1-1 1,0-2 49,0 1 1,-1-4-1,-4 3 1,0-3 2,0-2 1,0 5-27,0 0 0,0 0 1,0-5-1,0 0 11,0 1 0,0-1 0,0 0 0,2 0 48,3 1 1,-4-1 42,4 0 1,1 2-1,1 1 1,-1 2 149,0-2 0,4-1-183,-5-2-3,-1 7 1,1-5 0,0 4-1,0-1 1,-1 0-3,1-1-69,0 4 1,-5-6 0,0 4 0,0-1 0,0 0-356,0-2 316,0-1 1,0-2 0,0 1-1,0-1 1,0 0 16,0 0 0,1-1 1,2-2-1,2-2 150,-2 2 1,-1-3-65,-2 2 0,2-2 0,1 3 27,1-2 0,3 1 279,-2 4-276,-4-6 1,7 3-1,-5-5 203,2 2 0,1 2-77,-1 4-198,-3 0 1,4-4-36,-6-1-84,0-6 227,0 3-85,0-6-2425,0 0-394,-6 0 382,4 0 2388,-4 0 0,-1 0 0,-1 0 0</inkml:trace>
  <inkml:trace contextRef="#ctx0" brushRef="#br3">29516 3739 8583,'-14'0'-101,"0"-5"228,0 0 0,4 1 1,2 2 311,2-3 0,3 4 1,6-6-1,3 3 0,2-1-60,3 2 1,2 0 0,1 0 0,2-2-170,3 2 1,-2-1-1,6 1 1,-1-3-294,0-2 0,0 5 0,3-3 0,-3 1-482,-1 0 1,4-4 192,-1 4 1,-4 0 0,-1 4-996,-3-4 623,-2 3 1,-6-2-1,-5 8 744,-6 6 0,-11 2 0,-8 9 0,-7 1 0</inkml:trace>
  <inkml:trace contextRef="#ctx0" brushRef="#br3">29545 3810 8577,'-14'14'0,"-1"-4"-894,1-1 771,0 1 1655,6-2-1043,2-2 1,7-6 0,4 0 0,5 0 0,2 0 609,2 0 0,1 0-899,-1 0 1,5-2-1,0-1 1,0-2-218,1 2 0,-4-3 0,3 1 0,-3 2-718,-2 1 1,0 2-2164,1 0 2898,-1 0 0,6-6 0,2-2 0</inkml:trace>
  <inkml:trace contextRef="#ctx0" brushRef="#br3">30370 3384 9796,'-5'-15'-108,"0"1"0,0 0 0,1 0 748,-1-1-241,0 1 0,5 0 1,0 0-1,2 1 1,2 4 1286,6 4-1469,-4 3 1,2 2-1,-5 2 1,4 3 0,-1 4-1,0 4 496,-3 1 1,-1 7-526,-2 2 1,5 4 0,-1 3 0,0 2-52,-3 1 0,4 6 4,0-1 0,-1-1 0,-2 0 0,1 1-321,2-1 0,1 2-61,-1-6 1,-2 1-1,5-8 1,0-2-1031,0-5 1,-3-3 377,4-2 1,-4-6 0,4-3 0,2-4 927,2-1 0,7-6 0,3-2 0</inkml:trace>
  <inkml:trace contextRef="#ctx0" brushRef="#br3">30782 3142 11187,'6'-8'266,"-4"-5"0,2 4-3,-2-4 1,-2 4 0,2 1 1465,2 1-843,-2-4-670,4 10 1,-6-4 0,0 11 0,0 7 0,-1 6 0,-2 3 377,-2 3 1,-5 2-483,6 2 1,-7 1-1,3 1 1,-2 2-348,1-1 0,4 0 122,-5 1 0,7-3 1,-1 3-1,2-3-105,2-2 0,2-1 133,2-3 0,4 1 0,8-7 0,3-4 71,5-3 0,7-8 39,2 2 1,7-4 0,-2-1 0,3-1-314,2-4 1,-1 2 102,1-7 1,0 3 0,-2-5-1,-3 5-342,-5 0 0,-10-2-532,-4 4 605,3-6 1,-12 8-196,-1-7 0,-7 6-1602,-7-6 2191,4 7 0,-18-10 0,3 5 0</inkml:trace>
  <inkml:trace contextRef="#ctx0" brushRef="#br3">31180 3284 8647,'-13'-14'-11,"2"1"1,3 2-993,2 2 3651,-5 5-869,3-2 1,0 8-1228,3 2 1,4 4 0,1 7 0,0 0 352,0 4 1,0-1-694,0 5 0,1-4 1,3 5-1,2 3 56,2 4 1,1-1-129,6 4 1,-1-4 0,0 0 0,0 1 92,0 2 0,2 5-322,3-4 1,-8-1-1,3-5 1,-1 1 50,0-1 0,-4-1 170,1-3 0,-7 1 0,2-6 1,-4-2 41,-1-1 0,0-7-220,0 1 0,-1-5-435,-4 4 0,3-4-1489,-3 4 1,4-4 1968,1 5 1,0 5 0,0 7 0</inkml:trace>
  <inkml:trace contextRef="#ctx0" brushRef="#br3">30028 3412 8473,'-14'-5'-427,"0"0"318,0 2 425,6-5 0,-5 7 1,4-4-1,-4 2 1,-1 0-1,0-2 0,-1 2 1,3 0 487,2-2 1,-1 2 0,6-7 0,2-1 1,2-1 0,1 2-476,0 1 0,0 4 0,0-5 35,0-1 1,6 0-232,3 2 0,4-4 0,1 5 1,1-1 27,-1-1 0,2 1-68,3-5 0,1 1 0,5 2 0,-1 2-48,1-3 1,2 5 19,2-3 1,-1 2 0,-1-1 0,-2 4-80,-1 3 0,-5 2-18,5 0 0,-7 0 1,2 0-1,-5 2 70,-4 3 1,1 4 22,-7 10 0,6-1 1,-5 4-1,-2 0-34,-2 0 0,-1 2-42,0 4 1,0 0 0,0 1 0,0-1-176,0 1 1,5-6-15,0 1 0,4-2 182,-4 2 1,6-2 0,-3-5 0,1 2 38,1-1 123,-7-2 1,3-2 0,-6 0 127,0 0 1,-4 0-71,-1 1 0,-11-1 0,2 0 0,-2 0-19,0 0 1,2-4-201,0-1 0,4-1 0,3 3 0,-1-3-291,0-1 21,5 4 1,-4-8-1,9 5 71,3-2 1,2-1-35,8-5 1,-1 0 187,0 0 1,0 0 0,1 0 142,-1 0 1,0 0 185,0 0 1,-4 0 0,-1 0-36,2 0 1,-3 0 123,2 0 0,-6 0 0,6 0 86,1 0 1,1 0-349,3 0 0,-1 0 0,0 0 0,0 0 90,1 0 1,-1 0-58,0 0 1,5 0 0,0 1 80,-2 4 1,-2-2-155,-6 7 1,-1-1-1,-5 5 1,2 1-1163,-2-1 0,-6 0-665,-2 0 0,-4 2 1776,4 3 0,-6-3 0,3 4 0</inkml:trace>
  <inkml:trace contextRef="#ctx0" brushRef="#br3">30000 3355 8522,'-14'-8'-298,"4"0"1,1 5 0,-2-2 0,-2 2 931,-1 2 0,0 1 0,-1 0 84,1 0 1,0 0-11,0 0 0,1-2 18,4-3 1,1 4 622,3-4-89,3 3-870,-4-4 0,12 3-100,4-7 1,2 6-142,3-6 0,-1 6 1,2-4-1,1 0 5,2 0 1,6 5-225,-1-2 0,0-1 1,3-1-1,3 1-29,0 0 0,1 1 142,2 5 1,-1-5 0,4 0 0,-1 2 104,-3 2 0,-4 2-29,-4 4 0,1 3 0,-6 5 0,-2-1 271,-1 2 0,-8-3-274,-3 8 0,1 2 1,-1-1-1,-2 3 45,-1 2 0,-2-3-237,0 2 0,0-1 0,0 6 0,0-2-36,0-4 1,0 3 0,0-6-1,0 2-47,0 4 1,0-4 40,0 1 0,-5-4 0,-1 3 0,-2 1 7,-3-1 1,-4-5 127,-4 2 1,4-3 0,-4-2-1,1 0 101,-1 0 1,4-1-57,-4-3 74,9 2 1,-3-10-1,6 4 1,-3-1 303,1 0-463,5-1-177,-2-4-91,6 0 252,6 0 1,-2 0-46,5 0 398,-6 0 1,5 0-1,-3 0 306,4 0 0,-1 0-364,2 0 0,-1 0 0,7 0 1,1-1 108,2-4 1,7 2-244,-3-7 0,4 2 1,2-3-1,-1 2-103,0-2 1,6 3-58,-1-2 1,-5 7 0,-4-3 0,0 1 129,-2 1 1,-2-1-33,-5 5 1,-6 0 0,-1 1-342,-2 4 0,-1-2-271,-5 7 1,-5-1 0,-1 5 0,0 1-2945,-1-1 3496,-4 0 0,3 0 0,-6 1 0</inkml:trace>
  <inkml:trace contextRef="#ctx0" brushRef="#br0">30170 4208 8484,'-28'-13'154,"1"6"1,5-9-1,6 5 1,7 0-1,2-2 2491,4-1-2240,2 6 1,2 2 0,4 7 0,6 2 371,7 2-651,-3 6 1,12-9-1,-3 4 1,4-1-1,7-1 1,6 0-1,7-3 76,2-1 0,-1 0-216,8 0 0,5-1 0,12-4 0,3-3-366,2 0 1,-3-5 206,-35 9 0,-1-1 81,27-8 0,11-1 1,-18 1-1,-10 4 0,-10 3-511,-10-1 0,-5 6 0,-12-2-128,-4 6 1,-9 5 0,-11 6 0,-6 0-1494,-7 0 2224,-9 7 0,-3 1 0,-7 6 0</inkml:trace>
  <inkml:trace contextRef="#ctx0" brushRef="#br0">30384 4322 8484,'-22'0'0,"1"0"798,7 0 1136,0 0-1613,6 0 0,3 5 1,10 1-1,4 0 85,4 0 0,6 4 0,1-4 0,2 1 295,4-1 0,2-1-380,5-5 0,-1 0 1,6 0-1,1 0 228,2 0 0,-1 0-416,3 0 1,-2-5-1,11-1 1,0-1 53,-2 1 0,-1-4-250,-6 6 0,-7-6 1,-2 4-1,-6 0-777,-4-1 196,-10 3 1,-9-1-922,-10 0 0,-3 0 220,-6 5 0,-7 5 1345,-2 0 0,-4 6 0,-2-3 0</inkml:trace>
  <inkml:trace contextRef="#ctx0" brushRef="#br0">3470 12098 14445,'14'-19'-98,"0"-1"0,0-1 0,2 1 0,1 2 0,2 2-274,-1 2 1101,-2 6 0,-10-3-425,-6 7 1,0-3-873,-5 2 0,2 4 56,-2-4 441,-3 4 0,-7 1 0,-3-2 0,-2-1-10,-3-2 0,0 0 81,-6 5 0,-5 0 1,-4 0-1,-5 0-12,-4 0 1,1 0-5,-6 0 1,0 0-1,-4 2 1,4 3 85,5 4 1,3 4 61,1 1 1,-3 5 0,2 1 0,3 3 35,0 2 0,4 2-85,-1 1 0,7 5 1,-2 2-1,3 0 226,1 0 0,2 4-106,4-1-218,-4 3 0,11 2 0,-5-2 1,2-2-1,1-1-39,0 2 1,-2 1-1,1 0 1,0-3 54,-2-5 1,5 2 47,-3-2 1,-1 6 0,1-2 0,2 1 111,1-1 0,6-3-138,1 4 1,6-1-1,-2 6 1,3 0-172,2-1 1,0 3 45,0 2 0,7 4 1,2 4-1,4-1-94,1-2 1,5 1-62,0 9 0,5-4 1,-4 4-1,2-5-196,4-5 0,2 3 276,5-3 1,2-3-1,6-3 1,0-5 178,3-3 1,15-6 0,1 1 0,5-5 163,1-4 1,5-3-165,5-7 1,1 0 0,-4 0 0,0-1 15,-4-4 1,-6 2-33,4-6 1,-4 6 0,5-3-1,-2 2-26,-8-1 1,-1-1-55,-9 1 1,5-2 0,-2-7 0,1 0 56,0 0 1,-6-7 32,1-2 0,-1-10 1,-1-5-1,-3-2-77,-5-3 1,-3 1 112,-5-1 1,2-6 0,-9-1 0,1-2 267,-5 0 1,-2 5-183,-1-5 1,-6-6 0,-1-7 0,-2-1 2,-3 0 1,-3-2-59,-4-7 0,-4-7 0,-6-9 0,6 36 1,0-1 12,-2 1 0,1 0 0,1 0 1,0 0-57,-2-1 0,1-1 0,1-3 0,0 0 0,1 0 0,0-1 0,0 1 0,0 0 28,0 3 0,0 1 0,-3 0 0,-1 0-66,-13-33 0,11 36 0,-1 0 0,-16-33 0,-1 0-132,-2 8 0,-5 4 92,5 3 1,-7 1 0,2 4 0,-3 8-30,-2 9 1,2 4 138,3 12 1,-9 6 0,1 8 0,-4 5 244,-2 5 1,-1 5-175,-3 9 1,-6 9 0,0 10 0,4 3-812,4 2 1,12-1 140,8 1 1,6 4 0,6 1 546,8-2 0,6-2 0,8-2 0</inkml:trace>
  <inkml:trace contextRef="#ctx0" brushRef="#br0">11986 11856 8480,'-14'-36'-64,"4"-3"0,2 6 0,2-1 0,3 3 0,1 1 728,2 3 1,-1 8 0,-2 0 0,-4 2-596,-1-2 1,-1 8-1,-5-4 1,-1 3-1,1 1 1,-2 0-1,-3 1 1,-3 2 0,-6-1 0,-2 4-28,-3 3 0,-4-2 1,-7-1-1,-2 2 37,-1 1 0,-7 9-14,2 2 1,-9 10 0,-4 5 0,-2 3-39,1 1 1,6 7-15,-2 3 1,2 9 0,0 4 0,0 1-163,5 0 1,-2 5 80,31-27 1,0 1 0,1 1 0,-1-1 0,-24 29 0,3 4 53,5 0 1,1-4 83,8 2 1,2 3 0,7 1 0,3 2 44,1-2 1,9 4-126,-3-4 0,9 5 1,0 4-1,5 0-93,5 0 0,4-7 54,10-2 1,5 0 0,9 5 0,5-1-27,3-4 0,-16-31 0,1 0-10,2-2 1,1 0-1,-1 2 1,2 0 0,3 0-1,0-1 1,1 0 0,0-2-96,1 0 1,0-2-1,0-3 1,1-2 116,-1-1 0,1 0 0,2-2 0,1 0 0,1-1 0,1-1 1,0-1-1,2-2-111,-1-2 1,1-1 0,0-2 0,1-2 145,1-3 0,0 0 0,-1-1 0,0 1 0,3-2 0,0 1 0,-1-2 0,-1-1 81,0 1 1,-1-1 0,-1 0 0,1-1-92,-2-2 0,1 0 193,36 0 0,-38-1 1,0 0-1,36-4 0,1-6 1,-1-5 250,-3-3 1,-1-6-1,-3 1 1,-4-2 198,-4-3 1,-9-1-327,-1-3 1,-6-2 0,0-4 0,-6 1 423,-7-2 1,-5-7-392,-4-5 0,1-10 0,-6-4 0,-2-5 300,-1-5 0,-6-3-541,-5 37 0,-1-1 1,-2-5-1,-1-1 1,2 0-1,-1-1 0,0-1 1,-1 1-132,2-1 1,-1 1 0,-1 0 0,0 0 1,1 0 1,0 1 0,-1-3 0,-2 1 0,-1 1 0,-2 0 0,-2 4 0,-2 1-60,-2 2 0,-2 2 1,-4 2-1,-3 2 59,-24-29 0,-12 9 1,22 34-1,-2 2 0,-1 2 1,-2 1-189,-2 3 0,-1 2 1,-3 3-1,0 1 104,-1-1 0,0 1 1,-5 1-1,0 2 1,3 1-1,1 0 0,2 3 1,0 0-365,1 1 1,2 0 0,-29 1 90,-1 0 0,6 6 1,4 4-1,9 3-483,6 1 1,11 0 202,7 0 0,2 2 695,12 3 0,3-6 0,11 6 0,0 0 0</inkml:trace>
  <inkml:trace contextRef="#ctx0" brushRef="#br0">12498 14686 8313,'-8'-43'111,"-3"5"1,6 2-1,2 2 1,3 8-1,5 5 283,4 5 0,-1-3 0,0 0 1,-2 2-312,-3 1 1,-1 7 0,-2-1 0,-2 1 0,-2-1 0,-6 2 151,-2 2 1,-7 1 0,-3 5 0,-4 0-219,-4 0 1,-8 2 64,0 3 1,-9 4 0,-5 9 0,-3 0-158,-2 0 1,-5 2 44,1-1 0,-3 7 1,4-4-1,-3 1-100,-2 1 1,10-5 127,-2 5 0,5-5 0,-2 4 0,2 1 78,-2-2 0,6 4 19,0-8 1,4 8 0,1-3 0,2 4 31,3 2 1,3 1-130,7 3 0,0 2 1,-1 6-1,2 0-45,4 3 1,1 2 58,3-4 1,3 3-1,-2 2 1,6 5 97,2 4 1,7-4-2,-2 0 1,4 0 0,1 5-1,1 0 28,4-1 0,0 6-95,9 0 0,-3 4 0,10-1 0,-1 1 64,4 2 0,4-2-160,6-9 1,-3 0 0,9 2 0,2-1-11,4-1 0,1 1-94,-4-10 1,0 5 0,1-2 0,2 0-580,1-4 0,5-3 470,-4-1 1,5-7 0,1-3 0,5-3-138,2-1 1,2-9 455,-1-5 1,-2-3 0,6-6 0,1 1 347,-2-1 0,-7-1-188,-6-5 0,0 0 0,5 0 0,-2 0 236,-2 0 1,-3 0-440,-3 0 1,-2 5 0,4 1 0,-4 2-308,-2 3 1,1-3 12,-10 1 1,-1-6-1,-5 2 1,1-5 35,-1-5 1,0-4 356,1-10 0,-1-9 0,1-12 0,-1-4 473,1-4 1,-1-7-377,1-2 1,-1-6 0,0-10 0,-1-2 32,-14 34 0,-2 1 1,8-37 91,-10 1 1,-2 8-1,-9 3 1,-3 2 360,-4 3 1,-10 1-658,-5 3 1,-3-3 0,-1-1 0,0-1-277,-1 1 0,1-1 49,-1 0 0,1-1 0,1-7 0,3-4-574,5 0 1,-1 1 347,1 1 1,0 0-1,5 1 1,-2 4 311,-3 4 0,1 10 261,-5 5 0,-1 9 1,-4 6-1,-1 8 421,1 10 1,-7 6-399,-3 8 0,-5 2 0,-2 4 0,-4 8 177,-2 9 1,1 3-1152,-3 3 1,4-1 0,8 1 796,3-1 0,4 1 0,5-1 0</inkml:trace>
  <inkml:trace contextRef="#ctx0" brushRef="#br0">4166 15226 8397,'-6'-21'-65,"4"1"0,-2-4 1,2 5-1,2 3 0,0 2 978,0 0 0,-2 1-896,-2 4 0,-4-2 0,-6 6 0,-2 2 1,-3 1-1,-5 2 177,-3 0 1,-3 0 0,-3 0 0,-5 0 130,-3 0 1,-8 0-120,-3 0 0,1-1 1,-2-3-1,-4 0-152,-3 1 0,-7 1 77,6 2-151,-7 6 1,6 1 0,-7 4 0,-2-2 0,3 2 0,3 2 0,2 1-197,-4 0 0,0 5 225,0 0 1,-1 6 0,7-1-1,-1 5 183,-1 4 1,6-2-220,0 7 0,2 0 1,6 6-1,0 2-59,0 2 0,2-1-22,4-4 1,0-1 0,1 1 0,0 1-39,5 4 1,2-9 137,6 4 85,7-4 1,2 4 0,6-1 0,1 1 0,2 0 442,1-1-457,7 1 0,-3 4 0,7 2 1,4 0-1,5 2 259,2-1-318,3-4 0,0 10 1,4-4-1,5 1 0,1 0 1,1-6-1,-3-3 269,2-1 0,9-1-164,4 1 0,-2-7 1,2-1-1,3-3 83,5-4 1,4 4-160,7-9 1,5 3-1,1-3 1,2-4-127,3-3 1,7-2 11,-34-6 1,-1-1 0,39 7-1,0 2 1,-2 1-202,-2 2 1,-1 2-1215,2-3 1454,-10-2 0,10 3 0,-10-8 0,2-3 0,0-1 28,-2-4 0,-5 3 0,0-1 1,-2-2 131,-3-2 1,3 4-93,3 0 0,-9 0 0,4-5 0,-3 0 42,-4 0 1,7-2-48,0-3 21,-6-3 1,10-12 0,-10-4 0,1-4-1,0-5 1,0-4 0,-3-1 180,-6 0 0,-2-1-21,-8-8 1,2 1 0,-5-5 0,-2 2 400,-6 3 1,-3 1-312,0-3 0,-3 1 0,3-7 1,-5-1 30,-4 1 0,1-1 42,-6-7-530,-1 4 1,-4-15-1,0 5 1,-1 0-1,-6-1 1,-7-1-1,-8-1-575,-5 0 0,-1 6 576,-1 4 0,1-2 1,-1 1-1,1 2 17,0 2 0,-1 5 222,1 1 284,-7 0 1,5 0 0,-5 1-1,2 4 1,0 6-316,1 6 0,-4 7 0,-2 3 1,-1 2-41,1 3 0,-2 6-21,7 4 1,-7 7-1,3-2 1,-5 4-16,0 1 0,-1 6-164,0 4 1,2 9 0,0 4 0,2 4-2114,-1 1 2309,2 7 0,10 2 0,0 5 0</inkml:trace>
  <inkml:trace contextRef="#ctx0" brushRef="#br0">21640 5900 7065,'-10'0'-987,"1"0"1229,6 0 0,-5 0 0,5 1 87,-2 4 0,-5-2 1,4 7-1,0 1 1,-2 1 196,0 3 0,5-6 0,-2 1 0,4 1 177,1 1-499,-7 3 0,6-6 0,-4 1 0,3 1 0,2 1 1,0 2 238,0 1 1,-1-3 0,-2-1 101,-2-1 0,0-5 163,5 4 0,2-6-435,2 2 0,-2-10 0,4-4 1,-1-4 2,0-1 0,1 0 82,-1-1-285,-4-5 0,10-2 0,-4-7 0,-1 1 0,2-1 0,-2 1 1,2-2 147,0-3 1,0-3-180,2-7 1,2 0 0,-4 1 0,2-3 18,-1-2 0,-1 4-96,1 1 1,4 1 0,-3 6 30,2-1 1,-2 4 0,-1-1 9,2 3 1,-3 3-1,2 2 1,-1 2 226,-1 3-142,5 1 1,-10 5 29,6 0-95,-6 6 1,5 1-75,-3 7-31,-3 0 0,10 0-22,-2 0 1,-4 7 0,0 2 0,-1 5 21,0 5 0,0 0-17,-5 10 1,1-2-1,2 9-47,2-1 1,0 6 0,-5 0-39,0 5 1,0 3-1,0-4 1,0 4-224,0 2 1,0-2 342,0-2 0,0 1 0,1-12 1,3 0 59,0-3 0,6-4 0,-4-5 65,2-5-73,1-10 0,6-3 0,-1-6 72,0 0 1,-4-6-82,-1-3 0,-1-9 0,3-2 0,-2-1-89,3 1 1,-5-7-1,3 0-48,1-5 0,-3-2 1,1 2-46,2-1 1,-3-5-1,2 1 1,1 0-59,1-3 1,-2-3 194,-1 10 0,-1-1 1,3 2-1,-3-1 103,-1 1 1,2 4-44,-4 4 1,1-1 0,-3 4 73,2-1 1,0 3 0,-4-3 38,4 2 0,-3 1 0,2 4 378,-2 1-24,4 0 0,-4 0 794,3-1-260,-4 8-768,-1 0 0,0 9 60,0 3 1,0 4-202,0 10 0,0-2 0,0 7 1,0 1-31,0 2 1,0 3-67,0 3 1,-5 4 0,1 5-1,1 1-17,1 0 1,-3-1 0,1 3 0,0 0 138,3 3 0,1 5-116,0 0 1,0-4 0,1-2 0,3-4-61,0-6 1,7 0 52,-1-4 1,-2-9 0,0-1 0,-2-5-20,-3-4 0,3-5-248,-1 1 0,1-7-1534,-1 2 324,-3-4 0,4-2-99,-6-4 0,2 4-315,2-4 0,-2 2 1899,3-2 0,3-3 0,0-6 0</inkml:trace>
  <inkml:trace contextRef="#ctx0" brushRef="#br0">22891 5047 7724,'0'-14'339,"0"-1"1,0 1 0,-2 0 456,-2 0 1,1 4-1,-7 2 1,-3 4-245,-4 5 0,1 6 0,-4 7 0,1 2-439,0 2 0,0 0 1,3 6-1,0 1-65,2 2 1,-7 1 0,10 1 0,2-3-171,1-2 0,3 1-61,5-6 0,0 5 0,0-5 0,2-2 82,3-1 1,-1-3 248,11-4 0,-4 4 1,9-5-1,-1 1 66,0 1 0,2-7 0,-2 3 0,3-1 309,0 0 1,3 4-362,-6-4 1,5 4 0,-4-2 0,1 1 55,-1 3 0,4-3-240,-5 1 0,-5 2 0,-4 6 0,-1 2 88,-1-1 1,-2 2-64,-6-1 0,0 5 0,0-3 0,0 1 252,0 3 1,-6-3-153,-3 2-54,-4-7 0,-3 8 0,-1-4 1,-2-1-1,1 1 9,3-4 0,-1-1 1,-2-2-228,0 1 1,-6-1-1,3-2-11,-1-2 1,3-2 0,-4-5 0,-1 2-353,2-2 1,0-2 282,3-1 1,1-4 0,-4-3 0,2 0-183,2-5 1,7 1 86,2 2 1,1-4 0,-2 4-603,6-4 465,2 5 1,4-3 480,2 6 0,4-6 0,6 4 0</inkml:trace>
  <inkml:trace contextRef="#ctx0" brushRef="#br0">23275 5118 8100,'-14'-6'428,"4"4"0,1-3 0,-1 2 0,1 0 830,-1-2 0,9 0 0,2 4 1,10-2-467,7-2 0,7 0 1,-1 5-1,3-1-458,1-4 0,5 2 0,2-5 1,0 2-93,-1 2 1,1-3 131,-2-3-892,-3 4 1,7-5-1,-7 4 1,0 1-1,-3 0 1,-2 1-2439,-3-1 0,-1 4 1884,-7-3 1,-8 5-1,-6 5 1072,-8 5 0,-11 2 0,-3 2 0</inkml:trace>
  <inkml:trace contextRef="#ctx0" brushRef="#br0">23417 5175 8228,'0'-14'116,"0"-1"1,0 1 576,0 0 1,0 0 1337,0-1-151,0 1-1459,0 0 0,0 8 0,0 6 0,0 8-173,0 4 0,0 4 0,0 1 0,-2 4-26,-2 1 1,1 7-203,-7 4 0,2 1 1,-3 1-1,2 6-457,-2 5 1,-2 3 201,-1-2 1,0 4 0,-1 7 0,1 1-117,0-2 0,0 1 488,-1-10 0,8-3 1,2-7 148,3-5 1,4-6 0,3-6-18,4-7 1,10-9-1,5 0 1,3-4 474,1-1 0,2-1-446,3-4 1,-1 0 0,6-8 0,0-2-18,-2-1 1,-1 0-367,-7 2 0,1 4 0,-3 1 0,-2-1-347,-5 2 1,-3-3-36,-2 7 0,-4-1 1,-3 3-2717,0-2-506,-2 2 2374,-5-4 0,-2 6-101,-3 0 1416,-3 0 0,-12 0 0,-2 0 0</inkml:trace>
  <inkml:trace contextRef="#ctx0" brushRef="#br0">23374 5615 13957,'0'-9'2826,"0"0"0,7 5-2322,2 0 1,4 0-1,3 1 1,3-1 194,4 0 0,4-3-438,2-3-414,5 4 1,-2-7 0,6 5 0,0-1 0,0-1 0,-2 1 0,-1-1-779,-4 1 1,-2 4-323,-6-4 1,-2 5-1,-7 0-2490,0 2 2049,-6 2 1,-3 0 1693,-10 0 0,-3 6 0,-6 2 0</inkml:trace>
  <inkml:trace contextRef="#ctx0" brushRef="#br0">24213 5715 8504,'-8'-2'3236,"4"-2"0,2 1-2526,2-7 0,6 5 0,4-3 0,2 1 788,3-1-1248,-1-2 1,6 1-1,4-1 1,3-1-1,0 0 1,-2 0-1,-1 2-370,1-3 1,4 1 0,2 0 0,2 3-742,-1 2 0,-7-3-344,-1 4 0,-7 0 1,2 5-231,-3 0 1,-3 2 461,-4 3 1,-4 2-1,-10 8 1,-4-1-1373,-4 0 2345,-8 0 0,-1 7 0,-6 1 0</inkml:trace>
  <inkml:trace contextRef="#ctx0" brushRef="#br0">24256 5942 14676,'14'-1'1590,"0"-2"0,2-4-511,3 0 1,-2-3 0,7-4 0,1 1-52,2 4 1,3-9-224,3 4-682,-2-3 0,2 7 0,-8 1 0,-3-1 1,0 1 14,0-1-338,-4 7 1,-3-3-1,-5 6 1,1 0-6474,2 0 3587,-5 0 1,3 1 3085,-7 4 0,1 3 0,-5 6 0</inkml:trace>
  <inkml:trace contextRef="#ctx0" brushRef="#br0">26190 4876 8282,'14'-14'274,"0"0"1,0 0 0,0-1-1,1 3 1,-3 1 0,-1 3 1728,-1 1 0,-7 1-1829,2 1 1,-5 4-1,-5-4 1,-6 5-299,-6 5-6,1-4 1,-13 12 0,1-3 0,-7 4-1,-3 3 1,-1 2 0,-4-2-942,-3-1 0,-1 3 647,4 0 0,1 0 1,0-5-1,5 1 27,3-1 1,9-5 882,1 1-31,7-7-230,3 3 0,14-7 0,9-4 607,4-5-135,1 4-712,0-7-144,1 12 1,-9-5 89,-6 6 215,0 0 1,-13 0 176,4 0-228,2 0 0,0 0 0,3 1 53,0 4 1,-1-2-55,5 6 1,0 1 0,0 4-1,1 2-28,4 3 1,-2 3-142,7 6 1,-5 7 0,4 3 0,1 3-120,-3 2 0,6 0-91,-3-1 283,2-6 1,2-1 0,1-8 0,-1-3 0,2-4 33,3 1 0,-2-12 0,8 1 1,4-9 41,2-5 1,9-6-77,-2-9 1,-2 3-1,0-3 1,-1 4 54,-3 0 0,-1 6 13,2 0 1,-9 5 0,0 3-1,-7 7 113,-3 8 1,-6 12 83,-3 2 1,-5 2-1,-6 8 1,-8 1 706,-9 2 1,-10 7-576,-5-1 1,-4-4-1,-6-7 1,-2-1 42,-1-3 0,-7 1-588,6-5 1,0-3-1,10-12 1,5-3-770,3-6 1,6-2 162,4-2 1,8-2 0,9-4 0,0-7-3715,4-4 4470,8-2 0,3-2 0,6-1 0</inkml:trace>
  <inkml:trace contextRef="#ctx0" brushRef="#br0">26545 5033 8282,'-8'-15'339,"3"1"1,4 0 0,1 0 0,3 0 335,6-1 0,2 1 0,13 0 0,3 0 0,5-1 0,6 1-324,3 0 0,6 0 0,2 1 0,1 4-211,4 4 1,-10 3 0,-2 2-1,-8 2-31,-7 3 1,-5 4-481,-8 10 335,-6 3 0,-1 11 1,-9 2-1,-3 1 1,-4 6-1,-4 2 1,-3 5-14,-3 1 1,4 2-313,-4 5 252,3 6 0,3-4 0,2 3 0,3-4 0,2-3-283,3-3 1,6-3 0,3-8 0,2-3-229,3-4 0,2-11 190,1-4 1,-4-5 0,-1-4-839,2-5 1268,-5-4 0,7-7 0,-5-2 0</inkml:trace>
  <inkml:trace contextRef="#ctx0" brushRef="#br0">26630 5473 8282,'0'-14'224,"2"1"0,1 2 1621,2 2 0,6 1-280,-2-1-958,10-4 0,-1 5 0,7-6 1,5 0-1,6-1 0,5 1 0,4 0 488,2 0 1,-1 0-1119,6-1 1,-6 3 0,0 1 0,-4 3-1034,1 1 1,-10 3-929,5 4 1,-11 0 0,-5 0 1983,-2 0 0,6 0 0,-4 0 0</inkml:trace>
  <inkml:trace contextRef="#ctx0" brushRef="#br0">27782 4763 8282,'0'-15'354,"0"1"1,0 0 5058,0 0-3566,0-1 1,-2 8-1366,-2 2 1,-4 10 0,-7 6 0,1 6 367,0 7 0,-5 4 59,0 5-792,0 4 0,-1 12 1,-2 4-1,-2 7 1,2 7-781,1 2 0,2 7 0,5 1 0,1 1-231,4-1 1,3-7-757,6-9 1253,6-9 1,2-3 0,8-9 0,3-5 0,4-10 186,4-8 0,3-1 1,2-11-1,1-2 179,-2-1 0,-1-9 341,-1-2 1,4-10 0,0-5 0,-3-3 180,-4-1 0,-6-5-164,-6-1 1,-4 1 0,-2 5 0,-2-1 373,-3 1 1,-9 1-188,-8 3 0,-2 2 1,-8 5-1,-3 0-938,-4 4 1,1 3-984,-4 6 1,4 2-1,0-3 1,0 5-2856,2 5 4262,-4 3 0,17 6 0,-6 0 0</inkml:trace>
  <inkml:trace contextRef="#ctx0" brushRef="#br1">26744 8473 8579,'-21'0'-211,"6"0"0,-4-2 1,5-2 373,4-6 0,4 2 0,6-1 0,0-2 0,0-2-36,0-1 0,1 1 1,2 2 16,2 2 0,-6 6 0,-9-1 9,-3 8 0,4-1 0,0 5 0,-1 0 244,2-1 0,-4 1-193,2 2 147,4 2 0,-2-8 0,5 5 1272,-2 2-982,0 2-564,5 1 0,0-5 0,2 1 1,1 1-65,2 2 1,1 2-13,-1 4 0,-4 4 0,6 7 0,-3 3-148,1 5 0,0 11 155,-5 7 12,0 14 0,0 9 0,0-36 0,0 1 0,0 1 0,0 0 0,0 2 0,0 1 0,0 0 0,0 2 0,0 0 0,0 1 144,0 1 1,0 0 0,0-2 0,0 1-166,0 1 1,0 0 0,0-4 0,1-1-1,1-2 1,0 0 0,0-1 0,2 1 83,-1 0 1,2 0 0,6 30-274,8 1 0,-3-17 0,1-4 0,-4-5-386,-4-4 1,-6-2 463,2-1 0,-3 1 0,-2 2 0,-2 2 55,-3-3 1,4-2-81,-4-5 1,-1 1 0,1-5 0,2-1-481,1 2 1,4-5 13,2 3 0,4-2 0,7 1 603,-1 1 0,2 3 0,3-1 0,4 3 0,4 0 0</inkml:trace>
  <inkml:trace contextRef="#ctx0" brushRef="#br1">26801 10989 7332,'-14'0'-52,"4"-4"1,1-1 0,-1 0 398,2-1-236,2 4 0,4-4 0,-2 6 512,-6 0 2,4 0-236,0 6 0,6 2 39,0 6 1,1 1-85,4-1 1,1 0 0,5 2 0,-1 3 225,1 4 1,1 6-479,3 4 1,-1 3 0,-1 9 0,-2 2 125,-2 5 1,-6 3-172,2 2 1,-3 0-1,-2 2 1,0 1-43,0 1 0,-7-4 19,-2-5 0,1-6 1,0 3-1,0-3-38,0-4 1,5-2-155,-2-12 111,4 1 0,1-6 0,1 0 0,4-3 1,3-3-252,0-1 0,4-2 0,-2 1 1,3-1-575,1 0 1,0-4-817,0-1 1698,0-6 0,1 4 0,-1-7 0</inkml:trace>
  <inkml:trace contextRef="#ctx0" brushRef="#br1">26957 12269 8113,'-14'-14'-34,"0"4"0,0 2 0,-1 0 1255,1 0-1007,6 5 0,2-2 0,8 9 1,1 2 292,1 2 1,8-3-1,-3 2-63,4 0 0,-4 2-194,1-4 0,-1 0 0,5-4 1,2 3-66,3 0 1,-2 1-139,7-5 1,1 5 0,7-1-1,3 0-63,1-3 0,8-1-80,8 0 1,12 0 0,5 0 0,9-1-30,-37-1 0,1-1 0,3 0 0,0 0 118,7-2 0,1 0 0,1-1 0,2-1 0,2 3 0,1-1 0,-1-1 0,-1-1-244,2 0 1,-1 0 0,4 0 0,0 0 274,-1 0 0,1 0 0,3 0 0,1 1 0,0 0 0,1 1 1,-2 1-1,1 0 14,-2 1 0,1 0 0,1-2 1,1 0-31,-1 3 0,1 0 1,4-1-1,0 1 1,-2 1-1,-1 0 0,0 0 1,-2-1 6,0 0 0,0-1 0,-3 1 1,0 0 3,-1 1 0,-1 2 1,4-1-1,0 0 0,-3 0 1,-1 0-1,-1 0 0,0 0-62,-1 0 1,-1 0 0,-1 0-1,0 1-12,0 2 1,-1-1 0,1-1-1,-1 0 1,-2 1 0,1 2 0,-4-2-1,0 1-253,-2-1 1,-1 0-1,0 1 1,0 1 265,-3-2 0,0 0 0,0-1 0,-1 0 0,-4 1 0,0 1 0,34-2-431,-6-1 0,-6 0 493,-10 0 0,0 0 1,-9 0-1,-8 0 413,-9 0 1,0 0-106,-7 0 0,0 0 0,-5-1 613,0-4 0,0 3-966,0-2 0,-1 0 1,-2 1-1,-1-1 170,1 0 0,1 3-394,3 1 0,-1 0 1,-2-2 3,-2-2 16,-4 2 225,1-4 1,-12 6 146,0 0 0,-6-5 0,-3-1 0,0-1-72,-1 1 1,-4-5-151,0 1 0,-4-2 1,2-2-1,-1-1-19,-3 1 1,-4-2 123,-4-3 1,3 2 0,-5-5 0,2 0 154,0 0 1,-2 3 243,2-5 1,3 7 0,-3-2 0,3 3 286,1 2 1,6 4-236,-1 1-283,7 6 0,4 1-247,13 7 1,13 6-1,10-2 1,6 4-245,4 1 0,3 2 72,7 3 0,4-8 0,2 3 0,2-1-201,3-1 1,1 4 404,2 3 0,-2-3 0,-1 3 0,-4-2 21,-1 2 1,-6-3 142,-5 3 1,-8 1 0,-2-1-1,-9-1 282,-8-2 0,-4-2-136,-7 0 1,-2 0 0,-3 2 0,-6 1 218,-6 2 0,-7 2-442,-9-2 1,0-3 0,-8 4-1,-5-1 210,-3 0 1,-3 2-319,-5-2 1,6-4 0,2 6 0,4-4-631,2-2 1,4 2-1706,10-8 2377,7-2 0,14-1 0,10-6 0</inkml:trace>
  <inkml:trace contextRef="#ctx0" brushRef="#br1">26730 8402 8068,'-8'-14'-20,"2"1"0,1 2 0,0 2 0,2-3 0,1 0 145,2-2 0,0-1 0,0 1 73,0 0 1,0 4 0,0 1 0,2 0 297,3 1-89,-4-5 0,6 5 0,-6-5 139,4 4 0,-5 3 1,0 9-257,-8 6 1,-6 2-148,-5 13 1,1 1 0,-5 7 0,-3 3 146,0 1 1,-3 2-167,1 5 1,-5 4 0,-1 0 0,3 1-98,1 1 1,1-5-152,1 3 1,6 2-1,3-3 1,3-5-233,2-6 1,1-7-371,4-4 450,2-3 0,9-14 198,3-2 0,-2-10 1,6-6-1,1-6 107,-2-7 0,4-4-15,-2-5 1,2-4 0,3-5-1,-3-1-8,-2 0 1,2-4-42,-2 0 65,9-7 1,-3 5 0,4-5 0,-1 4 0,2-1 116,1 1 1,-3 4 0,3 0-1,-2 7 167,-2 5 0,-4 11 287,-4 4 1,2 5 732,-2 4-1021,-4 4 0,7 12 0,-6 4 0,3 4 216,-1 5 1,1-2-223,4 7 1,5 1 0,2 7-1,-1 1 207,1-2 0,4 4-462,-1-2 0,4 7 1,4-4-1,1 0-112,-2-2 0,-1-4 1,-1-2 0,-2-1 0,-4-3 0,-4-5-348,-3-4 1,-3 0-803,-4-1 0,-2-5-767,-7 1 1,0-6 1975,0 6 0,6-7 0,2 3 0</inkml:trace>
  <inkml:trace contextRef="#ctx0" brushRef="#br1">25123 9923 8188,'-6'-14'-194,"-2"0"0,-2-1 1,3 1-1,0 0 1,4 0-88,2 0 1,1-1 0,0 1 549,0 0 0,0 0 1,0-1-1,0 1 247,0 0 0,0 0 0,0 0 0,0-1 298,0 1 1,0 0-426,0 0 1,0-5 0,0 0 0,0 1 225,0 3 1,0-4-149,0 0 0,0 0 0,0 5 950,0-1-894,0 7 0,0-1-155,0 9 0,-5 9-345,0 15 1,-6 8 0,3 4 0,-1 5-110,-1 8 0,5 6-20,-4 7 0,6 3 1,-2 6-1,3-2-423,2-2 0,2-4 150,3-6 1,4-4 0,9-5-1,2-12-105,2-9 0,0-13 396,2-9 0,6-7 1,-3-7-1,1-12 21,4-9 1,0-8 223,-4-9 1,0-3 0,1-7 0,-1 1 238,1 4 0,-6 3-79,1 7 1,-8 5-1,0 6-64,-5 5 0,-2 12-192,6 9 1,-6 5-1,0 7 1,3 5-86,0 6 1,4 7 17,3-1 1,-2-2-1,5 0 1,-1-1-63,-4-4 1,1-3 207,1-4 0,-8 1 571,3-7 1,-9-7-491,-1-11 1,-4-2 0,-3-9 0,-3-5 153,-2-6 1,-1-5-241,-6-2 0,6-6 0,1-2 1,0-1-195,0 0 0,5 0-71,-2-5 0,4 8 0,1 7 0,0 8-792,0 9 0,6 5 418,3 5 0,-1 7 0,2 5 0,1 6-2048,2 7 1,1 9 1487,0 5 0,0 7 1064,0 2 0,1 7 0,-1-4 0</inkml:trace>
  <inkml:trace contextRef="#ctx0" brushRef="#br1">26076 9795 8188,'5'-14'295,"-1"0"1,1 1 3038,1 4-2193,-4-4 0,6 11-548,-3-2 1,-4 8 0,4 6 0,-4 2 1013,-1 3 1,0 5-1162,0 4 0,0 3 0,0 1 0,0 1 228,0-1 1,0 5-542,0 0 0,2 1 0,1-6 1,2 0-25,-2 1 0,3-1-116,-1 1 1,0-7 0,-4-3-1667,4-3 722,-3-2 0,6-6 0,-4-4-1802,6-2 0,3-7 2753,1 1 0,0-14 0,0 2 0</inkml:trace>
  <inkml:trace contextRef="#ctx0" brushRef="#br1">29019 12809 8188,'0'-14'-423,"0"0"0,0-1 0,0 1 376,0 0 289,0 0 0,0-1 0,0 1 1,0 0-1,0 0 0,0 0 1444,0-1-1262,0 1 1,0 5-1,0-1 1,0-1-1,-2-1 1281,-2-3 0,0 7-997,-5 4 1,4 2-557,-4 2 1,6 6 0,-4 5-1,2 8 164,1 10 0,-1 2-373,5 12 0,0-2 0,0 10 0,0-1-702,0 1 0,6 1 177,4 5 0,2-7 0,3-2 0,0-7-306,4-8 0,-1 2 692,5-16 1,-4 1 0,4-17 0,-1-4 2,0-7 1,0-16 377,2-4 0,-4-10 0,-4 0 0,1-5 558,2-4 1,0 3-318,-5-4 0,-1 6 0,-2 5 0,-1 7 1178,1 5-1397,1 8 1,3 2-1,-1 14 1,0 9-210,0 11 1,0 6-240,1 3 0,0 1 0,3 1 1,2 1 12,2 3 1,2-1-7,5-5 1,-7-6-1,-3-3 1,-2-4-477,2-6 803,-3-3 0,3-9 0,-10-6 1,-2-10 770,-1-7 0,-5-4-283,4-3 0,-3-5 0,-1-9 0,2-4 151,2 1 1,0-10-622,-5 3 0,0-3 1,0 5-1,2 3 50,2 4 0,-2 6-248,3 4 1,-2 11-1,0 11-1113,2 5 1,-1 9-418,-4 2 0,5 11 0,1 10 0,1-1 1617,-1 1 0,5 4 0,-3-3 0</inkml:trace>
  <inkml:trace contextRef="#ctx0" brushRef="#br1">30270 12880 8039,'0'-24'186,"0"2"0,0 2 1790,0 2-1377,6 3 1,-3-4-1,7 0 1,1 1-1,3 2 1,4 4-1,2 1 1840,2 1 1,-3 7-1398,5-2-850,0 4 1,-2 2 0,-2 4 0,-1 6 0,-1 8-206,-6 10 1,1 1 0,-8 9 0,-2 5-352,-2 7 1,-7 6-117,-3 4 1,-10-2-1,-3 2 1,-2-2-311,0-2 1,2-5 819,-2 0 0,1-13 1,8-2-1,7-10 353,5-8 1,6-10 190,7-4 1,7-16-1,17-8 1,5-6 600,7-4 1,6-4-1246,10 0 1,-10 6 0,0 8 0,-6 5-1057,-4 4 0,-5 5 1126,-4 10 0,-10 9 0,-2 9 0</inkml:trace>
  <inkml:trace contextRef="#ctx0" brushRef="#br1">26744 11544 8366,'-14'0'-620,"1"-2"620,4-3 0,-4 4 0,5-5 0</inkml:trace>
  <inkml:trace contextRef="#ctx0" brushRef="#br1">26730 11501 8358,'-10'0'0,"1"0"-37,-2 0 0,3 0 0,-2 0 1576,-1 0-1176,5 0 1,1 0 0,12 0 68,7 0 0,0 0-308,5 0 0,-2 0 0,1 0 0,2 0-278,2 0 1,-4-1-51,1-4 0,1 3 0,-1-3-253,-1 4 1,-7-4-127,-2 0 0,-7 1 219,-2 4 1,-7 1 306,-7 4 0,-5-2 1,-1 5-1,-1 0-29,1 0 0,-1-3 283,2 4 1,3-4 632,-3 4-473,10-6 1,6 4-1,11-7 248,6 0 1,10-2-427,-1-3 1,4 2-1,2-5 1,-1 0-448,0 1 0,-4 3-1558,0 0 1826,-1-4 0,0 0 0,-3-6 0</inkml:trace>
  <inkml:trace contextRef="#ctx0" brushRef="#br1">26445 12084 8231,'-14'0'147,"-2"0"0,-1-2 0,-2-1 0,2 0 1005,1 5 1,2 10-492,-1 12-637,1 3 1,5 8-1,1 2 1,0 5-1,2 0 1,1 1-1,7 0 1,5-2-1,8-4-162,4-3 0,3-12 0,6-8 1,1-8-105,-1-4 1,0-8 141,1-4 0,-7-9 0,-3-6 1,-3-5-51,-2-3 1,-6-7 134,-3 2 0,-4-1 0,-1-1 0,0 4-22,0 1 0,0-3 9,0 5 28,0 6 0,0 0 0,0 5 0</inkml:trace>
  <inkml:trace contextRef="#ctx0" brushRef="#br1">25820 8032 8370,'0'-20'0,"0"4"0,0-3 0,0 3 344,0 2 1,0 5 0,1 1 284,4 1 1,3 9 0,5 9-1,-2 6-416,-2 7 0,2 9-642,8 5 242,-3 3 0,9 3 187,-6 4 0,7 9 0,-4 7 0</inkml:trace>
  <inkml:trace contextRef="#ctx0" brushRef="#br1">31848 12894 8088,'8'-14'-20,"5"0"0,-4 0 0,4-1 0,1 1 0,0 0 390,0 0 0,2 0 0,2 1 1,1 2-1,-2 1 1413,-1-1-1404,-2 5 1,-6 1 0,-3 12 0,-5 5 310,-5 6 1,2 7-70,-7-1-537,7 2 0,-8 4 0,6 2 0,2 3 0,2 0-960,1-1 871,0 6 5,6-4 0,2 7 0,6-1 0</inkml:trace>
  <inkml:trace contextRef="#ctx0" brushRef="#br1">30341 12127 6484,'0'-8'2402,"0"-5"-2094,0 11 1,0-5 152,0 2 1,0 2-227,0-7 1,0 5-404,0-4 0,0 7-55,0 2-92,0 7 1,5 7 0,0 0-177,-2 0 1,-2-4 275,-1-1 0,0-4 423,0 5-142,0-7 685,0 3 1,5-17-464,0-3 0,0 1-364,-5 4 1,6 1-894,3-2 969,4 4 0,1 6 0,0 0 0</inkml:trace>
  <inkml:trace contextRef="#ctx0" brushRef="#br1">27213 11473 8402,'-8'-2'-218,"5"-1"-1545,6-2 1705,-1 0 0,6 1 1,-3-1-1,4 2 1,4 1-1,1 2-107,0 0 162,0 0 0,1 0 0,-1 0 0,2 0 3,2 0 0,5 0 0,5 0 0</inkml:trace>
  <inkml:trace contextRef="#ctx0" brushRef="#br1">30242 11359 7697,'-10'0'3328,"1"0"-3237,-1 0 0,1 6 0,-1 4-243,-1 2 0,3-2-176,-1-1 366,-1-6 1,2 2-30,4-10 76,2-2 1,4-8-1,1 1 1,3 0-1,2 0 51,3-1 0,2 1 1,1 0-1,2 0 215,3 0 0,-4 6-242,4 3 1,-3 2 0,-2 0 0,1-2 110,-1 2 1,-5 6-161,1 2 1,-2 6 0,1-2 0,-4 5-77,-3 5 1,-2-3-45,0 3 1,-2-3-1,-3-2 1,-6 0-143,-6 1 1,-1-3 115,-5-2 0,4 1 0,-5-7 0,0 0 23,2-3 0,-3-2 76,6-4 1,0-3-1,6-6 1,2-2 11,2-3 0,6 2 4,-2-7 0,5 0 0,5-4 0,6 1 78,6 3 0,5 4 83,7 6 1,-1 1 0,1 2-1,-1 3 130,0 2 1,-4 1-102,0 5-69,-7 6 0,4 7 1,-7 7-1,-1 1 1,-4 1 73,-4 0 0,-5 0-195,-5 2 0,-8 1 0,-7-4 1,-2-1-167,-3 1 0,-2-2 71,-2-5 0,1-5 1,-1-1-1,3-1-342,2-4 1,-1-2 339,6-1 0,0-6 0,6-5 0,4-5 2,4-3 0,3-6 17,2 1 1,2-3 0,4-1-1,8 1 7,8 4 0,5-3 92,2 7 1,5-4-1,3 4 1,1 3 182,0 5 1,-7 4-143,2 7 1,-3 2-1,-3 3 1,-3 4 891,-5 4 1,-10 7-704,-4 4 0,-5 1 0,-5 1 0,-6-3-64,-6 3 1,-5-4-147,-7 1 1,1-5-1,0 1 1,-1-3-377,1-2 1,-1-5 131,1 1 0,-1-7 0,3 2 1,3-5-24,9-5 1,2-5 104,7-9-9,0 4 0,5-14 0,2 2 0,4-6 1,8-2-1,8-1 0,7 1-240,4 1 0,-2 0 429,7 6 1,2 6 0,6 3 0,1 3 272,-1 2 0,-7 8-40,-1 6 0,-11 8 0,0 10 0,-6 6 0,-9 3 1,-5 1-123,-12 1 0,-8 1 1,-7 0-1,-2 0-143,-4-3 1,-2-4-119,-5 1 1,1-3 0,-4-7-1,1 0-189,3 0 1,2-6 76,2-3 0,-1-3 0,3-6 0,2-3-18,5-8 0,5-8 35,4-1 0,4-3 0,6-3 0,0-2-257,0-1 1,11 0 324,3 5 0,10-1 0,0 2 0,4 4 96,5 4 0,-3 8 139,3 1 1,-1 7 0,0 0 0,-1 6 92,-4 7 1,-2 7-65,-10 2 0,0 8 0,-10 0 0,-2 4-19,-1 1 1,-9-4-150,-2-4 1,-10 3 0,-5-5 0,-2 0-20,-3-3 0,-4-3-56,0-2 0,-5-6 0,5-3 0,1-4-185,2-1 0,3-1 120,3-4 0,4-9 0,7-9 0,4-2-134,4-3 0,3 3 185,2-9 1,7 3 0,4 1 0,6 0-3,7 3 0,8 6 68,1-2 1,1 10-1,0 0 1,2 5 266,0 5 0,-1 3 12,-7 5 1,-1 3-1,-3 8 1,-5 3 26,-3 4 0,-8 4-225,-4 2 1,-5-1-1,-7 1 1,-8-3 29,-4-2 0,-4 1-172,-4-6 1,-1 0 0,1-6 0,-1-4-164,1-4 0,1-3 121,3-2 0,-1 0 1,6-2-1,2-4-48,1-8 1,2-2 89,-1-8 0,7 0 0,4-4 0,4 0-90,4-1 1,4 1-274,7-1 401,5 1 1,-3 6 0,9 3 0,2 3 0,5 3 94,4 4 0,-6 3 1,2 6-1,-3 1 165,-1 4 1,-7 4-166,-3 10 1,-5-1 0,-4 5-1,-6 3 6,-2 0 0,-8 1-47,-4-3 0,-4 1 0,-5-6 0,-5 0-107,-2 2 0,-3-10-38,1 3 1,-1-5 0,1 1 0,1-5-86,3-4 0,-1-1 132,6 0 0,2-8 0,6-4 0,3-7-80,1-3 0,4-2-7,8-4 0,3 1 0,8 1 1,1 4-43,2 2 1,6-4 203,-1 5 0,7 2 1,3 7-1,-4 6 220,-5 2 1,0 2-91,-6 0 1,3 11 0,-7 5 0,-8 4 20,-3 6 1,-6 0 49,-3 3 0,-4-1 1,-10-1-1,-5-2-23,-3-1 1,4-6-92,-1 0 1,0-2 0,-4-3-1,1-4 8,3-4 0,4-3-80,5-2 0,1-2 0,2-3 0,2-6-80,5-6 0,5-5-58,5-7 0,3 1 0,8 0 1,1-1-180,2 1 1,6 4 209,-1 0 0,3 7 0,1-2 0,1 5 216,-1 4 0,-6 4-42,-3 6 1,-4 11 0,-6 5 0,-4 4 67,-4 6 1,-9 0 6,-6 3 0,-6 2 1,-9-1-1,2-4-54,4-4 0,-4 0 29,3-8 0,-1 4 0,1-11 1,5 1-50,3-3 0,7-6-19,-1-9 1,7-1 0,-1-13-1,4-1-97,4-2 1,4 0-289,6 4 1,1-3-1,-1 7 1,0 4-2838,0 4 3166,-6 4 0,5 7 0,-5 0 0</inkml:trace>
  <inkml:trace contextRef="#ctx0" brushRef="#br0">28009 9696 7747,'0'-10'1733,"0"1"-1498,0 5 0,0 0-87,0 8 0,0 0-241,0 5 89,-6 1 0,3-1 0,-7-1 1,-1 0-1,-1-2 0,-2 2 0,-1-2-44,1 1 0,-2-3-71,-3-4 120,4 0 1,-11 0 0,7 0 0,0 0 0,0-1 0,2-4 0,3-4-31,3-4 47,1-1 0,2 0 0,4-2 0,2-2 0,2-1 0,0 1 0,0-1 101,0 0 0,5-2-83,0 2 1,6 3 0,-2-3 0,4 4 106,1 0 1,0-2-74,0 3-57,1-4 1,-1 10 0,0-4 0,0 1-1,-1 1 1,-2 1 0,-2-1 30,2 1 0,-3 6-35,2-2-3,-7 3 0,10-2-73,-4-1 70,-3 0 1,7 5 0,-5 2 0,1 1 11,1 2-35,-1 6 0,4-8 1,-2 5-1,-1 0-54,1 0 0,0-4 72,-2 6 0,2-5 0,-4 2 0,-1 1 30,0 0 1,4-3-8,-6 4 1,3-1 0,-4 3 0,2-1 144,-2 1 0,0-3-138,2 1 1,-4 1-112,4 4 0,-2-1 41,2-4 1,-4 4-87,4-4 0,-2 2 78,2-1 1,-3-2-1,2-4 29,-2 6 0,-2-2 83,0 1 1,0-4 0,0 4 373,0 3-384,0-6 0,-2 5 0,-1-5-26,-1 2 1,-3-5-11,2 2 0,2 1 0,-5 1-66,2 1 33,-5-5 1,5 5 0,-5-5 0,3 3 2,1 2 0,-4-5 24,2 2 1,1-2 0,-1 2 35,-3 4 1,5-2 11,-3-3-41,7-2 0,-10 3 0,4-1 32,-4 0-62,5-3 0,0-1 1,4 0 35,-6 0 1,2 0 21,-1 0 1,4 0 67,-4 0-96,5-6 1,-7 3-1,5-7-19,-2-1 0,3-2 0,-3-1-180,2 0 180,-5 0 1,10 0 0,-6 1-38,1 3 27,4-2 1,-4 9 0,6-7 10,0-1 1,0 3-8,0-1 1,2 4 18,2-4 1,-1 1-1,7-2 0,-7-2-8,2 2 1,1 2 122,-1-1 0,0 4 0,-4-3-65,4 2-83,-3-5 1,5 4 0,-3-4 41,0 2-11,7 6 0,-7-8 0,3 4 127,0-1 121,4 5 1,-3-8-58,6 6-276,0-6 1,0 10 0,1-4-1,-1 3-383,0 2 0,-4 0 459,-1 0 0,0 7 0,6 1 0</inkml:trace>
  <inkml:trace contextRef="#ctx0" brushRef="#br3">30355 10904 7189,'-8'-2'1541,"4"-2"-1013,2 2 0,2-6 77,0 3 0,0 2 120,0-6-574,0 6 1,-1-5-135,-4 3 1,2 3-1,-7-2 0,-1 2 0,0 1 27,2-4 0,-4 3 1,5-4-1,-1 1 86,-1 0 1,1-4-53,-6 4 0,1-6 0,0 3-18,0 0 1,4-3-291,1 7 0,-1-6-206,-4 5 1,5-4-1092,-1 4-356,7 0 1165,-3 5 0,7 2 718,4 3 0,3-4 0,6 6 0</inkml:trace>
  <inkml:trace contextRef="#ctx0" brushRef="#br3">30370 10620 8287,'0'-15'-753,"0"1"1508,-7 6 1,6 0 284,-4 4-813,-3 2 0,5-4-183,-7 6 0,6 0 1,-6 1-257,-1 4 1,-2-2 129,-1 7 0,-2-6 0,-1 6 1,-3 1-196,-3 2 1,4-4 178,-4 1 0,4-2 0,-3 3 0,1-4 40,4 0 133,-5 4 0,6-8 0,-3 5 567,3-2 10,2-1 80,6-5-214,2 0 48,6 0-442,0 6 1,0 2 0,0 6-136,0 1 0,4-1-146,1 0 1,1 0-1,-2 0-637,0 1 1,3-1-1058,-3 0 1851,-2 0 0,4 7 0,-6 1 0</inkml:trace>
  <inkml:trace contextRef="#ctx0" brushRef="#br3">29744 10748 8209,'-2'-8'-398,"-2"3"1,0 3 302,-5 2 1,4 0 347,-4 0 1,4 0 682,-4 0-550,5 0-146,-2 0 0,0 0 0,-4-1-19,-2-4 1,2 3-211,1-2 0,-1-3 0,-4 1-44,0-2 0,0 3 40,-1-4 0,1 4 0,0-4 1,0-1 203,-1 2-120,1-4 1,0 4-1,0-6 38,0-1 1,4 6-76,1-1 0,4 6-3,-5-6 0,6 7-513,-6-2 1,5 4-733,-4 1 673,0 0 0,1 6-376,3 4 897,3 2 0,2 2 0,0 1 0</inkml:trace>
  <inkml:trace contextRef="#ctx0" brushRef="#br3">29573 10449 8209,'2'-13'-452,"1"2"1,2 2 1108,-2-2 1,-3 5 0,-5 1-539,-4 3 1,-9 4-1,-1 1 1,2 3-202,1 2 0,0 2 1,-1 2-1,-3-1 1,-3-1 0,4-2 41,-4 1 0,5 2 0,-2-6 0,1 0 27,0 1 0,0-4 116,5 2 1,4-2 0,1-2 226,-2 0-70,4 0-98,1 0-73,6 0 1,2 2-1,2 1 1,4 3 71,0 2 1,5-3-157,-4 4 1,2 1 0,0 4 0,-1 0-265,1 0 1,-5 0 106,-1 1 0,1 0 1,-1 3-1,-2 1 152,-1-2 0,-2-1 0,0-2 0</inkml:trace>
  <inkml:trace contextRef="#ctx0" brushRef="#br3">29332 10037 8439,'-15'0'-371,"1"0"1,0 0-1,0 0 94,0 0 421,6 0 0,-5 0 1,4 0-1,-4 0 0,-1 0 1,-1 0-1,1 0 140,0 0 1,-5-5 0,0-1-1,2-1 5,1 1 1,0-3 0,-1 2 0,-4 1 105,-1 0 0,5-4-259,-2 5 0,3-4 1,0 3-163,-3-2 0,3 3 60,-3-4 0,5 4 0,3-3-350,2 2 62,6-5 0,-4 3-185,7-7 1,2 3 248,3 2 0,-2-2 0,6 4 1,2-2-620,2 1 809,1 6 0,0-10 0,1 5 0</inkml:trace>
  <inkml:trace contextRef="#ctx0" brushRef="#br3">29133 9752 8543,'-10'-7'-78,"2"0"199,2 1 0,-5 4 0,1-2 283,-2 2 0,1 2-291,-4 0 0,4 6 0,-9 4 1,-1 2 101,-2 3 0,1-1-181,-2 0 1,0 0 0,-4 1-1,-1-3-100,1-2 1,-1 2 0,1-2 1,6-2 0,1 0 0,2-2 37,0-3 195,0-1 83,5-2-120,6-7 0,2 4 0,8-5 151,2 2 0,-1 1-208,7 5 0,-1 0 0,6 2 1,0 3 88,4 4 1,-3-1-306,3 1 1,-3 1-1,-2 4 1,0 2-212,1 3 0,-1-3 200,0 3 153,0-4 0,0 6 0,1 1 0</inkml:trace>
  <inkml:trace contextRef="#ctx0" brushRef="#br3">2787 18112 8071,'-8'-14'141,"-4"-1"1,4 1 0,-2 0 0,1 1 0,-2 4 0,-4 2 0,-2 3 261,-2-1 1,-5 7-1,4 9 1,-2 6-1,-2 8 1,0 7-350,1 6 1,5 3 0,-1 1 0,5 3-189,5 2 129,-4-3 0,11 5 0,-1-8 0,6-3 0,8-6 0,7-7 0,7-6-688,7-3 1,-1-10 0,6-7 0,-1-12-142,0-9 0,1-5 902,1-1 1,-4-7 0,-5-3-1,-2-3 40,-4-2 0,-4 1 46,-9-1 1,-4 7 0,-6 2 0,-2 4 271,-2 2 0,-6 6-218,-9 3 0,2 5 0,-5 4 0,1 5-119,4 4 0,1 1-1625,2 0 1536,6 6 0,2 2 0,6 6 0</inkml:trace>
  <inkml:trace contextRef="#ctx0" brushRef="#br3">3455 18225 8177,'-14'15'398,"0"-1"0,0-1 1023,-1-4-834,8 4 0,0-5-840,7 6-1536,0-6 1789,0-2 0,7 0 0,0 2 0</inkml:trace>
  <inkml:trace contextRef="#ctx0" brushRef="#br3">3697 17955 8289,'6'-8'0,"-2"-4"0,5 2 600,-6-2 1,10 2 0,-4 1-1,5-1 1,4 2-133,1 4 0,0 2 0,-5 2 0,0 2-622,0 2 1,1 1-1,-3 8 1,-2 3-541,-5-1 1,1 7 28,-1 2 466,-1-3 1,-5 6 0,-2-5 0,-2 1-1,0-1-63,-1-1 0,4-2 0,-3-5 0,4 0 882,1 1 0,0 4-238,0-1-195,6 1 1,2-3 0,6 3 0,1 3 0,-3 2 337,-2 0 1,1 1 0,-5 7-1,0 2 211,1 3 1,-4-6-596,-8 2 0,-4-3 0,-10-1 1,-5-1-179,-3 1 0,-6-7-330,0-3 1,0-10 0,4-4 0,1-3-443,-1-2 0,9-8 809,6-7 0,-1-11 0,7-11 0</inkml:trace>
  <inkml:trace contextRef="#ctx0" brushRef="#br3">4436 18055 12718,'-8'6'2568,"-4"-3"-1710,2 7-627,-9 6 1,2 1 0,-5 7 0,1 1 0,4 2-326,1 1 1,8 1 0,5-1 0,6 1-465,7-1 1,10-1 262,9-3 0,4-4 0,6-6 0,-2-1-298,-2-4 0,-2 2 214,-5-6 0,-3 1 0,-4-2-548,-7 0 0,-11 6 432,-3-5 1,-6 1 494,-8-1 0,-7-4 0,-1 6 0</inkml:trace>
  <inkml:trace contextRef="#ctx0" brushRef="#br3">4550 18069 9077,'0'-8'3580,"0"-4"1,6 5-2917,4-2 0,-1-4-396,6 4 1,-3 1 0,12-2-1,1-1-268,2-1 0,14-3 0,3 1 0</inkml:trace>
  <inkml:trace contextRef="#ctx0" brushRef="#br3">11460 17728 7991,'0'-14'69,"0"-1"169,0 1 1,0 0-1,0 0 1,2 1 816,2 4 1,-2-4-624,3 4 1,-10 4 0,-3 6 0,-3 12-344,-3 9 1,3 11-1,-8 5 1,1 5-100,-1 4 0,4-1-76,-4 6-29,3 0 0,2 4 0,1-3 0,3-4 0,6-3 0,2-8 1,2-5-628,0-6 0,6-14 666,4-4 0,4-14 1,5-9-1,5-9 34,3-9 0,-1-4 114,-2-7 1,1 0-1,-4 1 1,0-1 199,-1 0 1,-3 2-74,-7 3 1,-4 4 0,-6 5 0,0 2 46,0 4 0,-6 4-402,-4 9 0,-4 4 1,-3 6-1,-4 0-339,-1 0 0,5 1 27,-2 4 0,3 3 0,2 5 0,0-2 468,-1-2 0,8 1 0,0 4 0</inkml:trace>
  <inkml:trace contextRef="#ctx0" brushRef="#br3">12057 17884 8819,'-5'10'1753,"1"-1"0,-3-4-1002,3 4 0,2-4-110,-3 5 1,-3-1 0,0 5-1132,1 1-417,-6-1 0,11 0 907,-2 0 0,8-6 0,4-2 0</inkml:trace>
  <inkml:trace contextRef="#ctx0" brushRef="#br3">12612 17543 8028,'-30'8'0,"-4"-2"0,11-6 758,-4 7 0,0 0 0,2 8 0,3 1 0,1 1 171,4 2 0,2 6 0,6-1 0,4 3-488,4 1 0,9-4-387,6-1 1,11 0-1,10 2 1,1-3-146,4-1 0,-1 2-198,-1-4 0,2 6 0,-9-1 0,-4 3-217,-6 1 1,-7 1 312,-5-1 1,-4 5-1,-11 1 1,-10-4-231,-11-5 1,-3 0-35,-8-6 1,-3 3 0,-3-8-1,3-6 457,0-4 0,0-4 0,-2 0 0</inkml:trace>
  <inkml:trace contextRef="#ctx0" brushRef="#br3">12711 17614 8010,'-14'-6'1923,"4"4"394,1-2-1776,6 2 1,3 2 0,9 0 0,5 0-52,5 0 1,8-5-995,6 0 0,9 1 504,0 4 0,13-7 0,10-1 0</inkml:trace>
  <inkml:trace contextRef="#ctx0" brushRef="#br3">25663 2730 8319,'0'-15'-90,"0"1"1,0 0 935,0 0-258,0-1 0,0 1 1,0 0-71,0 0 0,0 8 1,0 6-444,0 7-114,0 6 0,0 6 0,0 2 0,0 1 0,0 3 0,0 0 1,2 0-104,3-1 1,-2-2 61,6 2 1,1 1-1,4-6 1,0-1-63,1-3 1,-1-2-1,0-2 1,0-3 118,0-2 0,5-1 0,0-7 0,-1-1-34,-2-1 1,-7-8 92,0 3 1,-4-8 0,3-2 0,-2 0 49,-2-2 1,-3 4 42,-1-7 1,5 2 0,0-3 0,-2 3 52,-2 1 0,-1 2-159,0 5 0,0 0 0,2-1 132,3 1-87,-4 0 24,12 6 0,-11 10-2,2 12 1,-2 2-1,-2 7 1,1 3-31,4 1 1,-3 1-116,2 0 0,3 2 1,-1 2-1,0 3 8,1 1 0,2-3 13,-4 5 1,4-6-1,-4 1 1,0-3 10,1-2 1,-4 1 117,3-1 1,-5-6 0,-5-3 0,-5-3 66,-2-2 1,-3-1-368,1-4 1,-2-1-1,-1-4 1,-2 0-345,2-1 0,1-1-2,2-2 1,4-2 550,1-2 0,6 2 0,-4-4 0</inkml:trace>
  <inkml:trace contextRef="#ctx0" brushRef="#br3">26303 3000 8415,'-9'-2'1874,"-1"-3"-1465,1 4-71,1-6-421,2 7 137,6 0 0,6 0 32,3 0-48,4 0 1,6 0-1,2-1 1,1-2 0,3-4 45,2-1 0,1 1 1,-1-4-1,-2 1 43,-1-1 1,-5 3-227,5-1 1,-7 1 0,2-3-641,-3 1 1,-2 7 206,0-2 532,-6-3 0,5 7 0,-5-5 0</inkml:trace>
  <inkml:trace contextRef="#ctx0" brushRef="#br3">27739 2929 8198,'-8'-2'934,"4"-3"-413,-4 4-210,6-6 1,-4 6-40,6-4 0,1-1-265,4-4 65,-3-2 0,10 8 0,-2-3 0,2-1 0,3 1 0,-1-1 0,0 1 103,0-5 1,1 5-277,-1-3 1,0 5-1,0-4 23,0-2 0,-4 5 74,-1 1 0,-5 2 0,2-1-65,0 0 63,-4-1 1,6 5-40,-4 0 67,-2 0 68,4 0 53,-6 0-947,0 0 482,0-6-597,0 4-71,0-4 389,0 6-387,0 0 988,0 6 0,-6 2 0,-2 6 0</inkml:trace>
  <inkml:trace contextRef="#ctx0" brushRef="#br3">27810 2858 8198,'-8'-15'-201,"4"1"1,2 5 520,2-1-62,0 1 0,0-6 0,2 1 176,2 0 1,-2 5-85,3-1 1,1 5 0,-1-4 551,-2-2-502,-1 4 15,-2 1 0,0 8-243,0 2 0,0 4 0,-2 8 0,-1 2-257,-2 0 0,0 6-40,5-5 1,-4 6 0,-1-2 0,2-1-123,1-3 1,2 1 68,0-1 10,0 0 0,2-5 1,2-1-1,6-2 94,3-2 1,1-7 0,0 0-1,0-9 108,0-5 0,5-1 50,0-11 0,0 1 1,-4-6-1,-3 1 20,-2-1 1,2 6 10,-2-1 1,-4 2 0,-1-2 0,-4 5 667,-1 3-99,0 2-151,0 0-449,0 6 1,0 8-1,0 11-83,0 6 1,2-1-41,3 3 0,-4 2 0,6-1 0,-3 2-399,1 4 1,6 1 269,-1 1 0,-2 0 0,-1-1 0,1-2-160,0-1 0,0 3 260,2 1 0,-4 4 0,-6-8 0,0 1 170,0-1 0,-6 1-26,-4-6 1,2 0 0,-1-6 0,-2-2-156,-2-2 0,-1-6-188,0 2 0,-1-3 0,1-4 0,0-3 267,0-4 0,0-4 0,-1-1 0</inkml:trace>
  <inkml:trace contextRef="#ctx0" brushRef="#br3">27626 2616 8396,'-8'-6'64,"-5"4"1,5-4 1669,0-1-1803,2 6 178,6-6 0,6 7 0,4 0 0,2-1 0,3-2 1,-1-2 13,0 2 1,0-5-1,0 0 1,1-2-48,-1 1 0,5 4 1,0-4-1,-2-2-31,-1-2 0,3 4 21,0-1 1,0 1 0,-5-4 0,0 4 89,0 4 1,-4-2-81,-1 3 0,-4-1-27,5 5 0,-7 2-9,2 2 0,-4 1 1,-1 8-1,0 2 9,0 1 0,2 0-45,2-2-14,-2 1 1,9 0-1,-5 3 1,1 1-1,1-2-358,-1-1 1,3-5 0,4 0 0,0 2 367,1-2 0,-1 0 0,0 3 0</inkml:trace>
  <inkml:trace contextRef="#ctx0" brushRef="#br3">29303 5615 8487,'-8'-14'587,"0"2"1,5 1 0,-1 1-1,-1 1 629,-2 1 0,6-2-966,-4 10 1,4 3-1,2 13 1,4 3-145,4 5 0,2 4 1,0 5-1,-1 4-452,1-1 1,2 5 9,1-3 0,0-2 0,0 1 0,1-4-44,-1-6 1,2 1 307,2-4 0,-6-10 0,2-4 1,-2-7 328,1-3 1,-3-8-127,-1-6 0,-4-7 0,3-9 0,0-3 253,-1-5 0,1 0 110,2-5-414,2 10 0,-8-13 0,4 12 1,-1-1-1,1 0 6,3 4 0,-3 7 0,2 7 0,1 6-239,1 6 1,3 3 91,-1 2 0,0 8 0,0 6 0,1 8-99,-1 5 0,3 3 179,-3 3 0,4 4 1,-9 5-1,2 3 139,-1 2 0,1 2 2,-6 3 0,-2 3 0,-8-4 1,-6 1 449,-6 0 0,-1-6-512,-6 1 1,-4-9-1,-5-6 1,1-7-647,2-6 0,3-3 19,4-2 1,2-6-1,7-5 1,1-8-399,4-9 1,2-6 22,7-9 1,2 1 903,3-1 0,9-5 0,8-3 0</inkml:trace>
  <inkml:trace contextRef="#ctx0" brushRef="#br3">30142 5942 8130,'-14'-6'214,"0"5"278,-1-6 1,6 3 1901,-1-1-1492,7 0 0,-1 3-576,8-2 1,4 2 0,8-3 0,1 2-170,2-2 1,7 2-140,-3-6 0,4 4 1,0-3-1,-2 0-186,-1 0 0,-2 4-346,2-6 0,3 2 0,-5-3 0,0 3-1027,-3 2 1,1-3-758,-1 4 2298,0-6 0,-5 9 0,1-4 0</inkml:trace>
  <inkml:trace contextRef="#ctx0" brushRef="#br3">30483 5559 8357,'8'-15'803,"-3"1"1,1 5-331,-1-1 0,1 7 71,-1-2 1,-2 5 0,5 5-112,-2 5 0,1 4-428,-3 5 1,0-2-1,4 7 1,-2 1-438,-3 2 0,3 0 92,-1-4 0,5 0 0,-4-6-97,2 2 0,1-2 521,5-7 1,-4-4 0,-1-6 0,1-3 417,-2-7 0,4-1-256,-2-12 1,3-3-1,1-5 1,-2-2 411,-2 1 1,3-3-348,-4 2 1,4 0 0,1 6 0,-2 3 189,-2 5-453,3 4 0,-10 2 0,6 5 0,1 8-193,-2 8 1,0 11 103,-4 5 0,-1 4 0,7 4 0,-1 2 9,-1 3 1,5 1-24,-4 4 1,-1 3 0,0 0 0,0 3-65,0-2 1,-5-2 126,2-2 0,1 1 0,-1-2 0,-2-3 47,-1-5 1,-2-3 124,0-1 1,0-6 0,0 0-331,0-3 0,-2-7-436,-3-9 0,2-4 0,-5-4 586,2-6 0,-5-9 0,3-3 0</inkml:trace>
  <inkml:trace contextRef="#ctx0" brushRef="#br3">30583 5246 8161,'-8'1'-65,"2"3"1,1 2 2662,0 2-2179,-6-5 0,11 3-366,0-6 1,2-6 0,7-4 0,2-4 140,2-5 0,3 2-173,3-7 0,-4 5 1,4-3-1,-3 0 200,-2 0 0,5 5-128,0-2 1,0 3 0,-5 3-1,1 4 62,-1 4 0,0 3-350,0 2 0,1 2 1,-1 3-1,0 6-230,0 6 1,-1 1-14,-4 5 1,2-1 0,-4 4 0,-1-4-2250,0-2 2687,5 6 0,-3-4 0,6 6 0</inkml:trace>
  <inkml:trace contextRef="#ctx0" brushRef="#br3">31351 5118 8144,'0'-10'3332,"0"1"-1757,0 6-656,0-10 0,1 12-585,4-4 0,-2 10 0,7 4 0,2 4 30,6 1 1,-1 8-173,7 6-94,-1 7 1,4 9 0,-2 4 0,-1 6 0,1 6-132,2 6 1,-5 0 0,-3 2-1,-3 0-264,-2-5 0,-6-4-151,-3-7 0,-3-2 0,-4-5 0,-3-3-710,-4-5 1,-5-6 38,-5-2 0,1-6 1119,-5 1 0,-1-7 0,-5 4 0</inkml:trace>
  <inkml:trace contextRef="#ctx0" brushRef="#br3">29033 5644 8124,'-8'-14'-69,"-4"1"1,4 2 0,-2 3 0,1 2 845,-2 3 1,3 1 0,-2 4-351,-1 2 0,3 4 0,-1 8 0,-1 3 0,1 6 1,1 7 74,2 6 0,1 3 0,5 3 0,0 2-513,0 1 0,1 7 38,4-2-352,3 10 1,13-4 0,4 2 0,7-6 0,5-7-2648,5-2 2972,0-3 0,1 1 0,-1-1 0</inkml:trace>
  <inkml:trace contextRef="#ctx0" brushRef="#br3">31564 4649 8270,'-5'-10'6,"0"1"0,1-2 0,-3-2 0,-1-1 0,-1 0 389,-1-1 1,7 1-1,-1 0 1,2 0-1,2 0 1,0-1 0,0 1 1,2 2-1,2 0-160,6 3 1,7 4 0,4-4 0,1-1 82,3 2 1,2-3-189,1 7 0,2-1 0,2 5 0,1 0 48,-1 0 0,-2 1-286,-2 4 1,-6 8 0,-3 7 0,-5 2-34,-4 4 0,1 1 70,-6 1 0,-7 5 0,-9 2 0,-6 1-212,-7 4 1,-3-1 66,-1-1 1,-1 2 0,1-7-1,-1-2-33,1-1 0,1-3 120,3-3 0,5-3-41,10-7 385,3-6 0,18-4 0,7-7 1,8-3 481,6-2 0,-1 0-327,6-1 0,-2-2 0,4 6 0,-2 2 382,1 1 1,1-3 25,-3 1-579,-8-1 1,-4 5-1,-6 0-545,-1 0 0,-11 5 0,-8 1 0,-10 0-1430,-7 1 0,-5 4 1003,4-2 772,0-3 0,-2 7 0,-1-5 0</inkml:trace>
  <inkml:trace contextRef="#ctx0" brushRef="#br2">30412 10392 8564,'10'0'-62,"-2"-1"603,-2-4 1,0 3 345,-1-2 1,3 2-166,6 2 1,-4 0-94,-1 0 1,-6 2-487,2 2 0,-4-1 5,-1 7 0,0-5 0,0 4 0,-1 1-161,-4-2 0,2 3 0,-6-7 0,-1 7 1,-4-3-1,-2 0-17,-3-3 0,2 1 0,-7-1 0,-3-2 170,-4-1 0,-1-9 0,-6-4 0,-1-6 28,-3-7 0,0-9 1,-1-5-1,1-4-173,-1-6 1,7-4-1,2-8 1,3-2-122,-2 2 1,3 4 71,-4 3 1,4 1-1,0 8 1,-3 3 63,-5 0 1,-3 6 46,-1 2 0,-7 8 0,-4 1 0,-3-3 166,-6-4 1,4 1-72,-4-4 1,10-2 0,3-2 0,1-1 37,1 1 0,4-3-177,5 3 0,2-3 1,-3-2-1,1 0-11,-2 1 1,-1 4-281,-2 0 257,1 6 0,4-4 1,2 4-1,1-1 1,2 0 60,-2-2 0,5 4 1,-5-7-1,2-2 51,0-1 1,1 0-75,9 3 0,-3-3 0,6 3 1,-2-3 3,-4-1 1,6-1-28,1 0 1,-3 1 0,-2-1 0,-3 0-45,-1 1 1,-2-1 37,-3 0 0,-4 1 1,-5-1-1,-3 4 156,-2 5 1,1 1-88,-6 10 0,5 2 0,-6 0 0,1 3 79,2-1 0,1-2 60,6 2-182,7-3 1,1-2-1,8 1 1,3-3 0,6-1-23,2-1 1,3 0 0,2-1 0,2 2-114,-3 4 1,6-3-7,1 7-20,4 0 0,1 5 1,0 0-1178,0 0 228,0 6-169,0 2 1,6 17 527,4 3 0,-2 2 389,1-7 0,1 4 0,4-5 1,2 1-587,2 1 0,0-3 178,6 3 0,-5-2 756,4-3 0,1-4 0,4 5 0</inkml:trace>
  <inkml:trace contextRef="#ctx0" brushRef="#br2">27540 7492 8564,'-5'-14'0,"1"0"0,-1-2-321,-1-3 0,4 3 1,-3-3-1,2 3 409,-2 2 1,2 0 80,-6 0-33,6-1 1,-10 1 0,4 2 0,-4 2 0,-1 5-1,-1 4 415,1 1 0,0 1-271,0 4 0,0 3 0,-1 6 0,1 2 154,0 3 1,0 5-358,0 9-28,-7 3 0,5 5 0,-3-1 0,3-2 0,2 1-57,0 2 0,-5-3 0,0-2 0,2-2 37,1-8 1,6-5 211,1-12 1,-1-4 0,-2-10 84,2-4 1,4-16-172,6-8 0,0-7 0,2-3 0,1-1 58,2-3 0,6 3-91,-2-4 0,4 4 0,1 1 0,2 2 101,3 3 0,-2 5-123,7 9 1,-1 4 0,4 7 0,-1 4 53,-3 4 1,6 10-193,4 4 1,6 10 0,-1 5 0,5 3-485,4 1 1,-2 1-129,2-1 0,-1 1 0,-2-3 0,0 0-1274,-3-3 1887,-8-5 0,2 2 0,-6-6 0</inkml:trace>
  <inkml:trace contextRef="#ctx0" brushRef="#br2">26900 6895 17481,'-14'0'-916,"5"-5"0,1-1 0,1-2 0,3-1 1025,-3 1-453,6 1 59,-5 1 1,6 6 855,0 0 1,-2 6 249,-3 9 0,4-6-239,-4 0 0,3-4 496,2 5-456,0-1 1,0 1-215,0-1-281,0 1 1,0-1 104,0 1-415,0-1 1,-1-1-237,-4-3 255,3-4 0,-4-2 0,6-4-189,0-5 1,0-7 446,0-2 1,5 0-1,1 5 1,2 0 587,3 0 1,-5-1-26,-1 1 1,1 5 843,-1-1-841,6 1 0,-9 2 0,3 7-1065,-4 8 1,-6 5 444,1 1 1,-3 2 0,4 1 0,-2 2 38,2-1 1,-3-3-84,1 0 1,-4-1 0,2-2-1,1 0-536,0-3 506,-5-6 0,3 3-125,-6-6 0,6-6-52,3-3 1,3-6 0,2-2 0,0-2 1019,0 2 0,2-4-677,3 2 1,1 0-1,5 7 1,-1 1 803,1 1-1087,1 7 1,1-2 0,-4 10-970,-4 4 1,-3 9 902,-2 1 1,-2 4 0,-1-2-1,-3 0 433,-2-1 1,3-6 554,-4-4-531,5-1 0,-8 5 0,4 1 0</inkml:trace>
  <inkml:trace contextRef="#ctx0" brushRef="#br1">28592 6568 15218,'-8'-16'699,"2"-1"1,1-2 0,1 1 0,-1 3-344,-1 0 1,4 1 0,-4 0-35,-1 0 0,4 0 1,-5-1-603,2 1-21,1 6 150,5 2-31,0 6 1,2 8 0,1 4 336,2 6 1,4 7-50,-4-1 1,6 3-1,-3 3 1,3 1-19,3 2 0,-3 5-117,8-4 0,-3 0 0,0-2 0,1 3 62,2 1 0,6 0-471,-1 2 409,-3-3 1,4-7 0,-5 1 0,1-2-1,0-2 1,-4-5 0,-1-2-5,-2-5 1,0-4-351,0 0 1,1 3 0,-1-8 237,0-1 0,2-1 99,3-2 146,-3 0 1,6 0 0,-5 0 0,4-2 0,1-1 565,3-1-488,2-1 1,0 0 0,-2-1 0,-1-1-1,1 0 712,2-1-694,1 4 0,1-3 1,-1 3-1,1 0 0,1 0 936,3 3-1101,-3 1 0,9 0 0,-4 0 1,1 0-1,4 0 0,1 0 1,2 0-7,-1 0 0,1-2 4,-1-2 1,3 0 0,2-5 0,5-2-12,4-2 1,-1 1-57,-3 2 0,5-1 1,-3 5-1,1-1-181,-5 1 1,1 1-415,-4 5 577,1 0 1,1 0-1,1 0 1,1 0-1,-2-1 1,0-2 0,3-2-50,3 2 1,-3-5 128,0-2 1,-6 2 0,3-1 0,0-2 9,3-2 1,2 1-67,-2 2 18,3-2 0,-6 8 0,5-3 0,-3 0 0,-4 2-34,-6-1 39,2 5 1,-12-6 0,7 6 0,0-3 0,-1 0 152,-4 1-113,-3-5 1,-7 5 0,1-5 0,0 0 0,-2 1 0,-3 0 0,-3 0 471,-2 1 0,-1 0-261,-4 1 1,2 2-1,-5-5 1,1 0 667,-1 0 0,-1 3-563,-5-4 1,0-1-1,0-6 34,0-2 0,0 0-320,0-6 1,-5 1 0,-1-6 0,-2-1-208,-3-3 1,-2 2-252,-1-7 335,0 6 1,4-3-1,1 7 1,-2 1 0,0 2-1,0 1 1,3 0-305,1 2 1,-2 6-480,4 7 1,-1 6-620,1-2 1342,4 3 1,-6 9-1,7 2 1,-1 4-25,-4 1 1,3 2 135,-2 3 1,2-3 0,2 3-1,0-4-138,0 0 0,0-1 33,0 0 1,6-1 0,5-2-2,7-2 0,10 1 0,8 4 0</inkml:trace>
  <inkml:trace contextRef="#ctx0" brushRef="#br1">29516 5516 13439,'-14'-14'-650,"0"1"0,1 2 0,2 3 0,2 0 280,-2 0 1,3 5-1,-2-2 746,-1 4 0,5 2 0,1 4 0,4 5 0,1 2 1,0 3-126,0-1 1,1 5 0,2 1-1,4 2-145,1 4 0,-5-4 225,2 1-374,2 1 1,-3-2 0,4-1 0,-1-2 0,1 0 0,2-2 0,-1-1-140,1-2 0,-5-4 235,4-1 0,-4-6 1,4 2 115,2-3 0,-3-2-233,2 0 0,-6-2 0,4-3 0,0-4 389,0-4 1,-3-1-139,4 0 1,-1-5-1,2 0 1,-4 0 150,0-2 0,-4 5-145,3-3 0,-4 4 0,-1 0 0,0 1 226,0 0 0,0 0 42,0 0 0,0-1 229,0 1-535,0 0-870,0 6 472,0 2 1,2 6-69,3 0 1,1 1 79,3 4 1,4-2-1,-5 7-54,0 1 0,0 0 275,-4-2 1,-2 9-1,4-4 1,-1 3-11,0 4 0,1 1-37,-1 6 0,-2 2 1,5 2-1,0 3-16,0 1 0,-4 4 40,6 7 0,-1 3 1,6 6-1,-3-3-111,-2 0 1,1-6 886,-6 5-520,6-6 0,-10 3 0,4-8 1,-4-3-1,-2-5 222,-4-3 0,-3-6 1,-6-2-1,-2-2 150,-3-2 1,3-2-414,-2-2 1,2 0 0,2-1 0,-1-4 526,1-4-710,0-4 1,0-1-1,-1 0 1,3-1-178,2-4 1,-1-3 22,7-6 0,-6-2 1,5-1-1,2-2-135,2 1 0,1 1-138,0-2 0,0 3 0,0-3 1,1 4-669,4 0 1,3 3 34,6 2 0,5-2 1046,0 2 0,6-2 0,-3-3 0</inkml:trace>
  <inkml:trace contextRef="#ctx0" brushRef="#br1">30085 5971 16138,'-8'-6'-779,"-4"2"0,2-3 0,-2-1 0,-3 1 0,1 1 1674,0 3 0,6 0-579,3-2 0,5 3 1,5-4-1,4 1 140,4 1 0,6-3 0,2 4 1,-1-3 28,1-2 1,2 3-549,-4-4 0,5 4 0,-5-3 1,0 0-440,1 0 1,-2 0 260,6-1 1,-6 1 532,6 3 0,0-3 1,4-6-1</inkml:trace>
  <inkml:trace contextRef="#ctx0" brushRef="#br1">30668 5587 15549,'-14'-19'-1402,"0"3"1,-1 2 1210,1 3 0,-3 5 1,1-2-1,2 1 749,-4 4 0,9 2 0,-5 1 205,1 0 0,5 0 191,-1 0-775,6 0 1,-4 6 0,7 4 0,0 2-1,0 2 1,2 1 0,3 0-268,4 4 0,1-3-509,4 3 451,-3-3 0,9 3 0,-5 0 0,0-2 0,3-1-764,1-2 717,0 0 0,-5-1 0,0-2 1,0-3-1,1-2 21,-1-2 1,0-3 0,0-1 0,0 0 154,1 0 0,-3-6 168,-2-4 1,2-4 0,-4-3-1,2-4 720,-1-1 0,-4 3 245,4-5-818,-5 7 0,7-8 0,-7 6 0,0 1 0,-3 3 200,-1 0 0,0 1 1,0 0 653,0 0-516,0 0-247,0-1-806,0 7 1,2 4 62,2 8 0,-2 0 122,3 5 0,3 1 0,1 4-167,4 0 1,-4 0 227,1 0 1,-1 2 0,4 2 0,-2 2-97,-2 2 1,1 2-163,4 4 354,-6 7 1,5-3 0,-5 7-1,1 4 1,-1 3 54,-2-1 0,-1 4 1,-5-1-1,0-2 449,0-2 0,0-3-131,0-3 0,0 3 0,0-5 0,0 1 381,0-4 0,0-8-391,0-1 0,0-2 0,0 2-65,0-6 1,-2-3 125,-2-6 0,1-3 0,-7-6 0,-1 0-543,-2 0 0,-1-1-147,0-4 1,0-4 0,-2-9 0,-1-2-703,-2-2 0,0-2 580,4-4 0,3-6 1,2 1-1,6 2-744,2 1 0,4 1 1273,2 1 1,4-7 0,6-1-1</inkml:trace>
  <inkml:trace contextRef="#ctx0" brushRef="#br1">30611 5146 17380,'-22'0'-157,"2"0"0,5 0 0,1 0 533,0 0 0,6-1 0,5-4 329,6-4 0,5-4 1,6-1-1,2-2-237,3-3 0,-2 2 1,5-7-1,-1 0-166,-4 2 0,4-3 0,-2 4 0,-2 1-32,-1-1 0,-3 2-90,-4 5 1,2 5 0,-5 1 361,2 1 1,-3 4-735,5 8 1,-7 4-1,3 10 1,-1 5 226,0 3 0,6 3-454,-2 3 0,4-3 1,1 2-1,0-5-891,0-4 1,5-5-1570,0 1 2299,0-4 0,2 0 1,1-1-1</inkml:trace>
  <inkml:trace contextRef="#ctx0" brushRef="#br1">31521 5303 17532,'0'-14'5,"0"-1"0,0 1 0,0 0 0,0 0 0,0-1 0,0 1 7,0 0 1,0 0-1,0 0 1,0-1 645,0 1 1,-6 0-673,-4 0 0,4 4 0,0 2-223,-1 2-352,6 1 1016,-12 5-390,12 0 1,-6 2 0,7 3 117,0 4 0,5 4-248,0 1 1,4 0 0,-2 2 0,0 1-142,5 2 1,-1 7 320,-2-3 0,4 4 0,-5 2 0,1 1 316,1 3 1,-1-2-168,5 7 0,-4-6 0,-1 3 1,2-2-197,2 0 0,1 5-174,0-5 1,1 0-1,-1-4 1,0-3-79,0-2 1,0 3 213,1-3 1,-1-4-1,-1-1 63,-4-3 1,-3-2 132,-6 0 1,-1 1 0,-4-1 0,-4 0 600,-4 0 1,-1 0-844,-1 1 0,1-1 0,0 0 0,1 0-850,4 1 0,-2-6 1205,6 1 1,0-1 0,5 5 0</inkml:trace>
  <inkml:trace contextRef="#ctx0" brushRef="#br1">28990 5729 16615,'-6'-14'-1353,"-3"1"1,-2 2-1,0 3 1469,1 2 1,7 3 0,-2 8 0,2 4-1,0 5 1490,-2 5 0,2 3 0,6 8 0,3 2-1461,2 1 1,-3 11 0,5-1 0,-1 1 52,-1 1 0,5 2-281,-4 0 1,4 5-1,1-4 1,0-2-101,0-2 1,2-6-191,3 0 1,-2-7 0,7 1 0,3-8-2167,5-10 2442,-2 0 0,17-12 0,-3 4 1</inkml:trace>
  <inkml:trace contextRef="#ctx0" brushRef="#br1">31606 4606 20623,'-4'-9'-2107,"-3"-1"1,0-1-342,-5-2 2372,0-1 0,2 5 0,2-1 0,1 1 0,0-1 255,1 1 0,0 4 0,2-4 218,0-2 1,-1-2-18,5-1 0,5 0 0,1-1 1,2 1 577,3 0 0,2 0-626,1-1 0,2 6 1,3 1-1,3 2 80,0 3 1,5 1-373,-4 2 0,3 2 1,-1 4-1,-3 8-317,-1 8 0,-2 5 238,-5 2 0,-2 5 1,-2 6-1,-5 4 166,-4 3 1,-6 1-135,1-6 1,-7 4 0,1-3-1,-2-5-145,-3-2 0,6-11 119,-1 4 1,7-10 0,-2 0 316,4-3 1,2-9-254,4-2 1,5 1 0,9-1 0,3-2 801,0-1 1,5-2-577,-4 0 1,-2 0 0,-2 0 0,-3 0-420,-2 0-203,0 0-258,-6 0 1,3 2-1,-6 2 1,0 4 203,1 0 1,2 5 0,6-5-1</inkml:trace>
  <inkml:trace contextRef="#ctx0" brushRef="#br1">30298 7307 18848,'-4'-14'-841,"-3"1"1,1 2 1259,0 2-656,-5 6 1,8-4 1601,-7 7-282,1 0-663,1 0 1,1 2 0,7 3 0,2 4 0,3 5-182,4 5 1,4 5 0,3 9 0,1 5-146,2 3 0,6 8-154,-1 3 0,7 8 0,3 3 1,-1 2-211,2 3 1,-1-5 354,4-1 1,-5-7 0,-9-7-1,-5-12-475,-3-9 352,-8-13 0,-8-8 0,-10-6 0,-4 0-671,-5 0 0,2-6 357,-7-3 0,0-4 0,-4-1 0,0-1-457,-1 1 0,1 0 657,-1 0 0,-2 1 0,1 4 0,4 4 119,4 3 0,3 4 323,5 3 0,1 4 0,4 10 1,4 5 437,4 3 0,8 1-579,8 1 1,0-1 0,9 0-1,1-1-126,2-3 1,6-8 266,1-7 1,0-6 0,-2 1 0,1-8 468,-1-5 1,-1-10-384,3-5 1,-4-7-1,1-4 1,-4 0-193,-3 0-80,-7 2 0,4-1 1,-7-3-1</inkml:trace>
  <inkml:trace contextRef="#ctx0" brushRef="#br1">31024 7634 21107,'0'-14'0</inkml:trace>
  <inkml:trace contextRef="#ctx0" brushRef="#br1">31095 7265 15579,'0'-23'328,"0"-2"1,0 6 0,0 2 0,0 1 883,0 2-1204,0 0 0,1 7 1,2 7-1,4 10 0,1 7 1,1 8-1,1 5 1189,-1 4-1105,1 5 0,2 2 0,-1 7 0,-3-1 0,0-1 0,-2-2 0,2-3-592,0 0 1,0-6 253,2-2 0,1-4 0,-5-6 109,2-4 0,-3-9 312,4-6 0,-4-15 1,4-6-1,2-7 2234,2-4 1,3 6-2041,3-11 0,-4 6 0,6-7 1,0 4-613,2 2 1,3 6-20,-3 3 1,2-2 489,-6 2 1,7 1-1,-4 3 1</inkml:trace>
  <inkml:trace contextRef="#ctx0" brushRef="#br1">31578 7378 16843,'-13'2'2429,"4"3"0,3-2-33,6 6 0,0-4-2068,0 4-446,0 1 1,1 4 0,4 0-1,4 1 1,4-1 0,1 0 0,0 0-1066,1 0 0,0-6 667,4-3 1,-3-3-1,3-2-92,-3 0 971,-2-7 0,-6-1 0,-3-7 0,-4-3-91,-1-1 1,0 0-393,0 5 1,-6 0 0,-3 0 0,-2 0-375,1-1 1,-3 6 206,4-1 1,1 6 0,-1-4-1039,-2 1 389,4 3 0,2 5-110,10 4 1,3-3 725,6 2 1,7-2 0,1-2 0</inkml:trace>
  <inkml:trace contextRef="#ctx0" brushRef="#br1">31933 7250 18377,'-9'0'457,"0"0"408,5 0 1,-2 2-1,8 1 1,2 3-1435,6 2 1,-2-3 228,1 5 1,1-1 0,2 5 0,-1 0-429,-1 1 1,-5-6 243,4 1 0,-4-2 1,3 3 80,-2-2 1,0-6-54,-1 2 0,-2-3 0,7-4 490,1-3 1,-3 2-23,1-6 0,1 1 1,4-3 495,0 1 1,7 1 0,1-6 0</inkml:trace>
  <inkml:trace contextRef="#ctx0" brushRef="#br1">32204 7080 15783,'8'-21'4932,"-1"5"-4581,-2-3 1,-3 4 0,4 0 2342,0 1-1224,-4 6-1498,4 2 0,-6 8 0,0 2 0,0 6 1,0 2-1,0 4 0,0 2-323,0 1 0,0 0 262,0-5 1,0 0 0,0 0 0,0 0 187,0 1 1,5-6-697,0 1 0,1-7 0,-3 3 0,4-1-1288,0 0 819,-3-1 1,7 3 27,-7 2 0,6 4 1043,-5 1 1,-1 0-1,-5 2 1,-2 1-145,-2 2 0,-1 2-280,1-2 0,3-3 0,-2 4 0,2-1 525,2 0 1,-6 0 0,-2-5 0</inkml:trace>
  <inkml:trace contextRef="#ctx0" brushRef="#br1">30967 8800 17735,'-10'0'-212,"2"2"1,2-1-1,4 1 1304,6-4 0,10-14 1,9-3-1,7-7-552,8-8 0,7-2 0,15-8 0,-28 20 1,2-1 299,3-3 1,2-1-726,5-2 0,0-1 0,0-3 0,1-1 0,1 0 0,1 1 0,-2 0 1,0 2-1,-2 1 0,-1 0 0,-1 4 0,-1 0 0,-1 0 0,1 2 160,0 1 1,-1-1 0,-3-2 0,1 0-294,-1 4 0,-1 0 0,23-25 0,-11 16 0,-5 1 143,-9 2 0,-2 8-1054,-12 3 63,-6 10 1,-7 4 236,-6 10 0,-5 3 0,-1 8 0,0 1-954,0 2 0,-6 1 1718,3-1 0,-4-3 0,-1 5 1</inkml:trace>
  <inkml:trace contextRef="#ctx0" brushRef="#br1">31578 8544 19031,'-8'0'2032,"2"0"0,12 13-1911,4 6 0,9 8-213,4 6 53,4 3 1,6 7 0,4 1 0,2 2 0,5 1 0,1-1 0,-1-3-1225,-2-6 1,-5-10 463,-4-12 1,-9-3 251,-5-7 1,-21-2 289,-7-8 1,-20 4 0,-4-4 0,-8 3 33,-6 2 1,-2 7 534,-4 2 1,4 4 0,7 3 0,1 1 346,3 2 0,9 6-230,10-1 1,4 8 0,2 1 0,3-2 213,6-1 1,13-3-531,5-3 1,10-2-1,0-6 1,4-2 257,5-6 1,4-7-181,5-5 0,1-6 0,1-9 1,2-4-395,2-4 0,-1-8 54,-4-3 0,-1-3 0,1-2 0,-2 1-1144,-3-1 1,-5 0 460,-9 1 0,-2 4 920,-3 0 0,-3 6 0,4-2 0</inkml:trace>
  <inkml:trace contextRef="#ctx0" brushRef="#br1">32260 8729 11997,'-14'-6'-1248,"0"2"820,0-5 575,0 6 1,-1-10 1139,1 4 1,6 1 186,4-2-1024,2 7 1,7 3 0,1 10 0,2 2 29,3 2 0,2 5-444,1 0 0,5 7 0,0-3 1,0 4-355,1 2 0,-4-1-328,3 0 1,-3-1 0,-4-1 0,0-4 113,-3-2 1,-4-2 346,4-9 1,-6-1-8,2-13 1,-3-6 260,-2-17 0,1-7 0,2-3 0,2-5 415,-2-4 1,-1 3-241,-2-4 0,0-1 0,0 2 1,0 1 456,0 2 0,0 9-254,0 7 1,-5 6 0,-1 9 0,-2 4 43,-3 4 1,5 6 19,1 9 1,-2 1 0,3 14 0,1 4 410,1 2 0,8 3-897,4-6 0,9 0 0,6 1 0,7-2-298,6-4 0,4-4-494,6-9 1,2-4 0,7-7 0,0-6 763,0-7 0,0-13 0,0-9 0</inkml:trace>
  <inkml:trace contextRef="#ctx0" brushRef="#br1">32460 8644 11997,'-23'0'-195,"3"0"1,6 0 0,-1 0 0,1 0 1123,0 0 1,6 6-1,3 5-775,4 6 0,1-1 1,1 3-1,4-3 1,6-2-1,5-1-410,3-4 1,6 2-1,0-6 1,6-2 220,2-1 0,0-9 83,-5-2 0,5-5 1,-1-4-1,-4-2 151,-2-2 0,-7 0-36,4-2 1,-5-3-1,-1 2 1,-4-5 86,-4-3 1,-6-1-127,2 6 1,-3 1 0,-4 3-1,-3 5 108,-4 4-50,-4 0 1,1 9 0,2 8 254,5 10 1,7 9-305,8 7 1,1 1-1,12 1 1,4 3-274,5 5 1,4-2-115,7 2 1,-5-2 0,-2 4 0,-3-2-507,-6 1 0,-6 2 331,-12 2 0,-6 0 0,-12-2 0,-12-3 538,-9-5 1,-6-3-1,-7-2 1</inkml:trace>
  <inkml:trace contextRef="#ctx0" brushRef="#br1">28422 16989 8510,'-29'-8'-56,"6"-6"0,0 1 0,3-5 0,4 0 0,5-1 773,6 0 1,4-5 0,1 2 0,1-2 789,4-1-1293,9-5 0,4 8 1,7-7-1,5 2 1,5 2-1,3 5 1,0 2 74,1 6 1,-3 7 0,2 3 0,0 10-303,-1 11 0,-7 8-219,-7 6 1,-10 5-1,0 8 1,-6 3-250,-3 1 0,-9 3 326,-5 3 0,-7 3 0,-4-1 0,1-1 256,-1-6 1,-2-10 99,4-3 1,0-13-72,5-1 1,7-15-88,7-9 0,14-14 0,15-13 0,9-5-164,8 1 1,-1-2-409,8 4 1,-1-2 0,3 9 0,-3-2-409,-5 0 1,-4 7 438,-5-2 0,-3 5 498,-7 4 0,-6-9 0,-1 3 0</inkml:trace>
  <inkml:trace contextRef="#ctx0" brushRef="#br1">29374 16022 12429,'-23'-10'-498,"-1"3"1,0 0 785,2 4 0,2 8 2714,5 4-2291,1 17 0,5 4 1,-1 14-1,1 3 1,1 7-1,3 4 1,3 4 427,2-2 1,7-2-1051,2-1 0,10-6 0,5-5 0,3-8-842,1-10 1,2-6 228,3-8 1,5-6 0,10-5 0,2-7-1168,1-11 0,4-11 1839,-3-12 1,10-10 0,-30 23-1,1 0 1</inkml:trace>
  <inkml:trace contextRef="#ctx0" brushRef="#br1">29929 16050 12405,'-14'-4'-432,"-1"-1"1,1 0 1515,0 5 1,4 8-1,3 6 1,0 8 471,4 5 1,1 3-448,2 3-1183,0-3 1,8 10-1,7-7 1,7-3-1,6-5-445,5-6 1,4-4-1,5-8 1,1-7-245,0-7 0,-2-17 661,-3-5 1,3-15 0,-7-2 0,0-4 1042,-6-2 0,-11 1-528,-2-1 0,-3 5 1,-7 9-1,-3 8 535,-6 9 1,-3 9-686,-8 12 0,6 4 0,1 10 1,2 15-310,2 9 0,4 11 90,5 3 1,3 8 0,8 2 0,1-1-415,2 2 1,7-4-196,-3 2 1,4-2-1,1-4 1,1-4-757,-1-9 0,-6-1-528,-3-7 1010,-9-1 1,-5-13 0,-10-7 751,-5-12 1,-15-13 0,-5-10 0</inkml:trace>
  <inkml:trace contextRef="#ctx0" brushRef="#br1">30682 16065 9135,'0'-23'1091,"2"1"62,3 3-989,3 4 1,11-11-1,1 6 1,2-1 0,3-1-1,2 2 1,2-1-542,-1 4 0,5 1-359,1 2 0,-1-5 736,-5 0 1,-6 0-1,-1 5 1</inkml:trace>
  <inkml:trace contextRef="#ctx0" brushRef="#br1">31223 15439 9947,'-15'-6'-495,"3"3"467,2-7 1335,4 1 1,8 1 0,2 3 0,6 5 990,2 5-2287,3-4 1,4 12-1,1-5 1,2 1-1,3-1-151,2-1 1,-3 2-1,-2-4 1,0-2-166,0-2 1,-3-2 105,5-4 1,-7-3 0,2-8 0,-3-1 47,-2-2 1,-1-6 635,-3 1 0,-4 4 0,-6 1 1026,0 3-1319,0 2 0,0 12 0,0 7 0,0 9-65,0 10 0,11 1-134,3 13 0,10 0 0,-1 6 0,4 2-26,2 1 1,-1 7-297,1-2 0,-6-1 0,-1-1 0,-3-1-870,-6-3 1,-5-2 600,-8-1 0,-6-7 1,-5-3-1,-7-4 610,-5-6 0,-11-2 0,-2-7 1</inkml:trace>
  <inkml:trace contextRef="#ctx0" brushRef="#br1">30938 15140 8581,'-6'-31'282,"-2"1"1,0 3 269,3 0 1,5 0 0,5-3 0,5-1 0,2-2-1,2 3 845,1 4 1,-1 1-767,0 6-571,0 0 1,1 11 0,-1 3-1,2 5 1,1 5 0,3 8 0,1 7-291,0 9 0,4 10-37,-1 4 1,2-4 0,3 6-1,1-4-779,3-7 1,-1-7 392,6-3 0,-5-13 0,5-1 663,1-7 0,2-10 0,2-1 1</inkml:trace>
  <inkml:trace contextRef="#ctx0" brushRef="#br1">31948 14657 11523,'1'-8'2907,"4"3"0,3 4-1607,6 1 1,5 8-1003,0 6 1,6 13-1,-1 11 1,3 4-423,1 6 1,-6 9-2123,-3 9 1823,-3-3 0,-2 7 1,1-6-1</inkml:trace>
  <inkml:trace contextRef="#ctx0" brushRef="#br1">29360 17742 10734,'-20'-14'-280,"-3"0"0,1 1 1,3 2-1,5 1 1,5-1 1129,4-1 1,5 2 1315,5 1 1,-5 6-949,0-2 1,-2 3-1635,-7 2-544,5 0 694,-2 0 0,8 2 221,2 3 0,3 3 171,2 6 0,2 0 0,-4 0 0,1 0-234,3 1 1,-5 0-193,-1 4 0,1-3 0,0 3 0,1-3-48,-1-2 1,0 0 824,-1 1 0,-2-1 951,7 0-1489,-1-6 1,5-2 0,2-7 0,3-6 218,5-7 1,4-3-35,5-12 0,4 2 0,5-9 0,1 1 2103,0 4 1,-1 1-2310,1 1 0,-2 7 1,-1 3-1,-4 5-135,-1 5 0,4-2 71,-1 6 0,-3-2 1,-2 3-1,-1-4-255,1 0 0,3-9 686,7 2 1,-1-10 0,1-3-1,1-9-233,4-4 1,9-8-124,-25 23 1,2 0-1,0 1 1,1 0 0,1-1-1,-1 1 1,2 0-1,-1 1-263,2 1 0,0 0 0,-2 1 1,1 0 260,1 0 0,-1 1 0,30-15 0,-7 3 0,-5 4 38,-3 6 1,5-2 80,5 6 0,-2-2 0,-8 4 0,-5-4 153,-2-1 0,-3 1-127,1-7 1,-8 3-1,-5-10 1,-5 0 174,0-3 1,-3 2-121,2-2 1,-5 6 0,3-2-1,-1 1 511,-4-1 1,0 1-445,2 5 0,-3-1 0,5 1 0,-2 0 242,0-1 1,6-1-258,-1-3 1,1 3 0,0-2 0,-3 5 133,-1 4 0,2-1-202,-4-4 0,5-1 1,-5 2-1,-2 2-56,-1 1 1,-2 5 32,1-4 1,-7 1 0,-4-2-1,-2 5-79,-2 3 0,-2 2-25,-2 0 0,0 1 0,-5 4 0,-2 2-705,-2 1 1,4 4-635,-1-2-917,7 2 1152,-3 2 1,6 2-506,0 2 849,0 4 0,4 6 513,1 1 0,13-1 0,-3 0 0</inkml:trace>
  <inkml:trace contextRef="#ctx0" brushRef="#br1">27953 14686 11645,'-15'0'-608,"0"0"-1110,-4 0 2336,3-7 0,-5 4 1,7-5 492,0 2 0,6 0-448,3 1 1,5 3-62,5-3 0,-2 4-423,7 1 1,-1 0 0,7 0 0,1 0 34,2 0 0,6 0-385,-1 0 0,3-6 0,1-2 1,2-2-469,4 1 1,7-5 273,6-5 1,7-7 0,-4 3-1,2-4-353,1-2 0,-9 1 228,-2-1 1,-5 7-1,-10 3 1,-4 5 466,-4 5 1,-9 2 0,-4 7 0</inkml:trace>
  <inkml:trace contextRef="#ctx0" brushRef="#br1">27910 14899 8535,'-14'-7'-255,"-1"4"0,3-6 0,1-1 0,3 1 954,2-1 0,-1 3 1,4-5-1,0 5-186,4 0 1,6 3-1,7 2 1,2-1-239,3-2 1,3 2 0,6 6 0,2 3-74,3 2 0,-1 6-213,6 5 0,-5 2 1,5-4-1,2 4-387,1 1 0,1-3-167,1 5 0,0-7 0,-1 2 0,1-3-329,0-2 1,-7-1 501,-3-4 0,-3 2 0,-3-6 0,-2-4 392,-1-4 0,-7-5 0,4-6 0</inkml:trace>
  <inkml:trace contextRef="#ctx0" brushRef="#br1">28720 14373 8567,'0'-14'0,"-1"4"0,-4 1 319,3-1 1,-6 2-1,5 2 1,-3 1 417,-2 0 1,3 7-538,-4 8 1,6 2 0,-4 4 0,3 1 220,-1 2 1,-1 8-280,1 2 1,3 1 0,-4 7 0,1 5-9,0 3 1,1 1-222,4 6 0,-5 5 1,0 6-1,2 2-35,2 3 0,1-6-41,0-5 1,0-7 0,0-7 0,0-2-228,0-3 1,0-10 47,0-9 41,0-3 0,0-10 175,0-6-1495,6-6 1621,8-8 0,2-7 0,4-1 0</inkml:trace>
  <inkml:trace contextRef="#ctx0" brushRef="#br1">29019 14387 8478,'-10'0'-428,"1"0"0,-2 0 563,-2 0 1,-1 0 850,0 0-171,0 0-633,6 0 0,3 0 0,10-2 0,6-1 0,5-3 342,2-2 0,8-6-472,-3-5 0,4-2 1,2 4-1,-1-4-101,1-1 1,-1 0-99,0-1 0,-1 2 0,-1 7 1,-4 0-959,-2-1 196,-1 7 1,-11 4 908,-3 8 0,-4 11 0,-1 7 0</inkml:trace>
  <inkml:trace contextRef="#ctx0" brushRef="#br1">29133 14330 8478,'-8'0'-181,"-5"0"848,11 0 1,-5 0-255,2 0 0,3 2 0,-2 4-185,2 8 1,4 2-233,2 8 1,-2-1 0,4 6 0,-1-1-71,0 1 0,-1 5-48,-4 4 1,5-1-1,0-1 1,-2-1 39,-1-4 0,2-2 64,1-5 0,5-4 0,-4-6 0,2-1 93,3-4 1,6-2-71,2-7 0,6 0 1,-1 0-1,5-2-53,4-3 1,-2 2-9,7-6 1,-5-1 0,4-4 0,-2 0-368,-4 0 1,-6-1 139,-1 1 0,-5 5 0,2-1 1,-4-1-1057,-4-1 1339,-2-3 0,3 1 0,0 0 0</inkml:trace>
  <inkml:trace contextRef="#ctx0" brushRef="#br1">29261 14643 8506,'-8'0'1304,"1"-6"1,9-1-554,3-2 1,3-4-380,6 4 1,2 1 0,1-2 0,2-1-14,-2-1 1,4-1-442,-2 3 1,4-2 0,-4 2 0,0-1-1987,2 2 2068,-5-4 0,11 5 0,-5-6 0</inkml:trace>
  <inkml:trace contextRef="#ctx0" brushRef="#br1">27370 14657 11528,'0'-9'503,"0"-1"192,0-1 0,0 3-509,0-1 0,0 7 0,0 2 0,0 8-15,0 5 0,0 6 1,0 1-1,0 2 86,0 4 0,0 7-169,0 5 1,0 3-1,0 3 1,0 3 33,0 5 0,6 10-193,3 4 0,4 9 0,1 2 0,0 0-335,1 1 0,0-2 240,4-5 0,-1-13 0,4-7 1,-2-10-230,-2-8 1,4-9 213,2-5 0,-2-10 1,0-4-1,-2-4-20,-2-1 1,2-1 228,-1-4 0,0-8 0,-5-7 0,1-1-108,-1 1 0,0-5 79,0 1 1,-4-3-1,-2-1 1,-2-1-95,-3 1 0,-1-1 94,-2 1 0,0 1 0,-2 3 0,-3 5 59,-4 4 0,-4 2 29,-1 3 0,-6 4 1,-4 9-1,-5 7-14,-4 9 1,3 6-204,-3 3 0,-2 6 0,2-1 1,2 0-491,1 2 0,7-1 16,4 4 1,5-3 603,5-6 0,2-1 0,7 0 0</inkml:trace>
  <inkml:trace contextRef="#ctx0" brushRef="#br1">26517 16264 8561,'-27'9'-14,"1"1"1,3-1 0,-1 0 52,2 1 1,-3-2 279,6 1 40,0 4 1,9-7-1,2 5-34,2-1 0,3-7 1,8 2-1,6-5-48,6-5 1,0-4 0,7-10 0,1-5-293,2-3 1,2-1 0,-1-1 0,1 1-623,-1-1 0,-1 1 114,-3-1 523,2 7 0,3-11 0,7 3 0</inkml:trace>
  <inkml:trace contextRef="#ctx0" brushRef="#br1">25123 17003 8445,'-28'-22'-159,"1"1"0,3 7 0,5 0 663,3 0 0,4 4 0,1 2 1,3 0 603,2 0 1,-4 7 0,5 2 0,2 12-732,2 9 1,1 7 0,0 2-1,1 4-428,4 1 1,-2 7 0,7 4-1,1-1-545,1-2 1,2-1-91,1 0 1,0-7 0,3-3 0,2-4-233,2-6 1,-3-9 566,5-9 1,-6-3 0,0-4-1,-2-3 218,-1-4 0,-3-10 142,-2-5 0,1-4 0,-5-4 0,2 1 245,3 4 0,-3-2 430,1 6-578,7 2 0,2 1 1,4 5-1,0 3 1,0 2-1,3 6 1,4 2 27,4 2 0,-5 0-237,1 0 1,-3-2 0,-7-1 0,0-3 117,2-2 0,-12-1 43,1-6 0,-7 0 0,-3-4 0,-2-4 521,-2 1 0,-6-4-258,-9 2 1,2-1 0,-7-1-1,1 4 324,0 2 0,-2-1-602,6 2 1,-3 3-1,6-1 1,4 4-2011,-1 4 1403,7 6 1,1-4 563,10 7 0,3 0 0,6 0 0</inkml:trace>
  <inkml:trace contextRef="#ctx0" brushRef="#br1">26204 16946 9219,'-14'-5'-1527,"-1"-1"2894,1-2-800,0 5 0,6-2 0,3 10 1,4 4-1,2 4-188,4 1 1,-2-4 0,7-1 0,1 2-36,1 2 0,3-1-542,-1-2 1,2 1 0,2-5 0,5 2-1216,-1 3 1,5-3 1396,-4 2 1,4-1 0,2 5 0</inkml:trace>
  <inkml:trace contextRef="#ctx0" brushRef="#br1">24156 17870 8401,'-20'0'-248,"-1"0"0,-2 0 0,4 0 1580,3 0-1134,8 0 0,2-2 1,6-2-1,1-6 1,4-4-1,4-5 1,6-5-1,4-2-139,4-3 0,4-4 1,3-2-1,2-1-285,1-4 1,2 1-70,-2 1 0,-3 0 0,3 8 0,-3 5-522,-1 3 0,-14 12 817,-5 15 0,-7 22 0,-3 17 0</inkml:trace>
  <inkml:trace contextRef="#ctx0" brushRef="#br1">24213 18183 8441,'-23'28'-473,"-1"1"0,11-9 761,-1-6 0,11-6 1272,3-8-1306,0-6 0,12-3 0,0-10 1,3-7-1,6-4 0,1-4 1,3-3 2,2-2 1,2-1-1234,-1 2 854,0 4 28,-5 5 0,3 1 1,-3-1-1</inkml:trace>
  <inkml:trace contextRef="#ctx0" brushRef="#br1">22621 18424 13505,'-11'-12'-368,"-3"1"0,-4 1 1,-1-1-1,0 0 420,2 2 1,3 1 0,3 5 318,1-2 0,5 0 0,-2 7 469,0 2 0,4 4 0,8 7 0,3 0-476,0 4 1,6-1-224,0 5-221,0-5 1,8 9 0,-3-5 0,3 1 0,2 1-106,0 1 57,0-4 0,-1 4 0,1-6 0,0-1 0,-2-4-560,-3-5 628,-4-2 1,0-7 0,-1 0 0,-1-2 0,-4-4-116,-4-9 1,-4 0 0,-1-7-1,0-1 159,0 1 1,0 0 341,0-1-250,0 2 1,2 7 0,1 0 0,3 1 0,2 3 4,3 6 0,2-3 0,1 3 1,0 0-107,1 3 1,-1 1 26,0 0 0,0 5-23,1-1-922,-1 1 961,-6-5 1,-2-6 0,-8-4-1,-1-2 1,-3-4 0,-2-1-1,-3-4 6,-2-1 1,-1-2-189,0-4 0,0 4 0,1 0 0,4-1-117,4-2 0,3 0-66,2 4 1,0-3 438,0 7 1,7-6 0,0 3 0</inkml:trace>
  <inkml:trace contextRef="#ctx0" brushRef="#br1">23531 18424 7386,'-10'-9'-937,"1"0"1120,-1-1 0,1 2 1,1 2 395,2 0 0,-5 4 0,3-4 655,0-1-936,1 6-134,7-6 0,0 9 0,2 3 0,3 4 0,3 4 17,0 1 1,7 0-1022,-5 0 579,12 1 1,-11-3 255,13-2 0,-7 2 0,4-4 0</inkml:trace>
  <inkml:trace contextRef="#ctx0" brushRef="#br1">23545 18567 9673,'-8'-7'-556,"-3"-1"0,5-6 0,-1 0 667,1 0 21,1 6 1,4-5-1,-2 4 1,-4-2-1,1 0 1,-2 3-1,2 0 600,-1 0-583,-4-2 1,8 3 0,-6 0 0,-2 1 0,-2-2 282,-1 0 1,0-3-167,-1 6 1,6-4 0,1 3 431,2-2-94,-5 4-357,9-8 1,2 10-227,10-2 0,2 2 1,4 4-1,1 2 173,2 6 0,5 2-154,-5 3 1,2 0-1,-4 3 1,3 2-31,3 2 0,-1 1-393,1 0 0,4 3 0,-3-8 370,3 0 0,14-9 0,3-2 0</inkml:trace>
  <inkml:trace contextRef="#ctx0" brushRef="#br1">22919 17401 8581,'-6'-14'-51,"-3"-1"0,-4 3 0,-1 1 0,1 1 0,2 1 1,2-1 1225,-2 1 1,3 6-768,-2-2 0,2 5 1,-1 5 132,4 4-434,3 10 1,4 3-1,1 8 1,4 2-1,0 3 1,4-1 0,4 3-156,4-1 0,-4 0-17,4 2 0,2-3 1,-1-7-1,3-1-258,2-3 0,2-3 168,1-7 1,1-6 0,-1-4 0,0-4-201,1-4 0,-1-11 107,1-8 1,-1-4 0,-1-2 0,-3 1-802,-5 0 0,1-1 295,-1 1 754,0 6 0,-5-5 0,1 5 0</inkml:trace>
  <inkml:trace contextRef="#ctx0" brushRef="#br1">22962 17714 8488,'-14'0'-19,"0"0"426,-1 0 128,1 0 1,5-2-1,1-3 62,2-4 0,1-4-436,5-1 0,6-2 0,4-1 0,2-4-159,2-1 0,2 3-127,3-4 1,-1-1 0,4-3-1,-2 2-495,-2 1 0,2 7-147,-1-2 0,5 1 0,-4 3 767,2 0 0,-4-2 0,2 9 0</inkml:trace>
  <inkml:trace contextRef="#ctx0" brushRef="#br1">23318 17401 9679,'-15'6'199,"1"-4"0,5 4 607,-1-6 0,7-1-417,-2-4 0,5-3 0,5-6 0,6-2-5,6-3 1,1-5-429,5-9 1,1 3 0,5-3 0,-3 3-292,-2 1 1,1 1-184,-6 0 1,0 4 0,-4 3-855,-1 6 1393,0 3 1,-6 12 0,-2 0 0</inkml:trace>
  <inkml:trace contextRef="#ctx0" brushRef="#br1">23360 17117 9832,'-14'0'-760,"4"-5"800,1 0 0,4 0 2267,-4 5-1740,6 0 0,1 7 0,8 2 1,2 5-171,3 5 1,2-3-384,1 3 0,5 2 0,2-2 0,-1 0-385,1 1 0,4-4 51,-1 3 1,1-3-1,0-4 1,-1-1-1810,1-1 2149,-4-7 0,6 3 0,-5-6 0</inkml:trace>
  <inkml:trace contextRef="#ctx0" brushRef="#br1">23659 16818 9105,'-14'0'-535,"6"-6"2888,1 4-1156,7-4-881,0 6 1,7 6 0,2 5-1,4 5 1,1 3-242,0-2 0,5 4 1,0-2-1,0-2-269,2-1 0,-4-3-466,7-4 0,-7 2 0,4-5 653,-1 2 0,2-4 0,7 2 0</inkml:trace>
  <inkml:trace contextRef="#ctx0" brushRef="#br1">25393 16207 10442,'-9'-22'-340,"-1"3"0,1 3 1,1 2-1,2-1 0,1 1 978,0 0-448,-6 0 0,3 6 0,-4 5 0,2 6 0,4 6-86,-1 4 0,6 1 0,-4 2 0,2 1 99,-2 2 1,4 5-132,-4-5 0,5 6 0,3-1 1,3 3 11,2 1 1,2-1-171,4-3 0,5 3 0,2-4 0,2 4-249,7 2 0,0-7 211,8-3 1,-5-5 0,5-5-1,3-4-465,5-3 1,-2-10 289,4-6 0,-9-9 0,-2-8 0,-3-2 299,-2 1 0,-2-4 0,-2-1 0</inkml:trace>
  <inkml:trace contextRef="#ctx0" brushRef="#br1">25436 16434 12919,'-14'-6'-764,"0"-2"1,1-2 979,3 1 1,4 0 423,6-6 1,6-4 0,4-1 0,3-1 106,1 1 1,5-6-613,0 3 1,6-4-1,-1-1 1,3-1 301,1 1-432,0 6 1,7-12-1,1 4 1</inkml:trace>
  <inkml:trace contextRef="#ctx0" brushRef="#br1">25564 18652 11973,'-14'0'-378,"0"-5"1,-1 0 0,1 2 0,0 0 1336,0-2 1,4 4-1,2-2-64,2 6-707,1 5 0,10 11 1,1 1-1,4 2 0,4 4 1,5 0-1,1 3 225,1-1-583,4 1 0,-1-2 0,8-4 0,1-4 0,0-5-563,2-4 0,-5-4 1,3-9-1,-3-6-7,-2-10 0,-6-8 795,-3-6 0,-4-4 0,-6-5 1,-4-1 360,-4 0 1,-1 7-130,0 3 0,-4 4 0,-3 6 1,-1 5 582,-3 7-336,5 5 1,1 8-237,10 2 0,8-1-401,6 7 0,6-5 1,-1 3-1,2-2-370,3-3 0,-1-1 72,1-2 0,-7-2 0,-5-3 0,-4-4-111,-4-4 1,-5-6 560,0 0 0,-10 0 0,-7 5 0,-6 0 97,-3 0 1,-1-1-97,-6 1 1,-4 0-1,1 0 1,4 0-286,3-1 1,4 1-72,2 0 1,2-2 339,12-3 0,7 3 0,6-4 0</inkml:trace>
  <inkml:trace contextRef="#ctx0" brushRef="#br1">26403 18154 10793,'-8'-14'496,"-3"-5"-391,6 0 421,0 0 1,9 7 0,3 1-1,8 1 1,2 1 0,4 1-1,2 3-596,4 3 1,-3 2-15,-1 0 0,1 0 0,5 2 1,-3 1-385,-2 2 0,1 6 208,-6-2 1,0 4 0,-6 3-1,-4 1-2,-4 2 1,2 0 402,-3-5 1,1 1 0,-7-3 663,-2-2-801,2-4 1,-4-8 0,7-4 0,4-7 126,5-4 0,2-14 0,2 1 1</inkml:trace>
  <inkml:trace contextRef="#ctx0" brushRef="#br1">26929 17898 10725,'0'-14'297,"0"-5"1,0-1-1,1-2 1,4-2-1,6 0-93,7 1 1,-3 0 0,4-2 0,-1 3 0,-1 2 0,2 4-413,-2 5 0,-1 0 0,-2 6 1,1 2-458,-1 1 1,-1 4-1,-2 2 596,-2 6 0,1 9 0,4 3 0</inkml:trace>
  <inkml:trace contextRef="#ctx0" brushRef="#br1">27185 17842 10180,'-8'6'1257,"0"0"491,3 4-680,4-4 0,-6-8-905,7-2-7,7-4 1,-4-6 0,6-2 0,1-2 0,-1-1-1,1 1-97,1-3 0,1 5 1,3-4-1</inkml:trace>
  <inkml:trace contextRef="#ctx0" brushRef="#br1">27142 17173 8454,'-16'8'99,"-1"-3"0,-2-3 1025,2-2-777,7 0 1,-1 1-1,6 4 1,2 4-1,2 6 1,2 2-29,4 2 0,8 5 0,7-4 0,1 1-597,-1-1 0,5-5 47,-1-6 1,3-4 0,1 3 0,1-2-551,-1-3 1,-4-8 467,0-4 0,-5-4 0,1-3 1,-2-3 32,-6-4 1,-2-2 203,-1 1 1,-3-3-1,-6 5 1,0 0 192,0 3 1426,0 3-1117,0 2 0,2 6-381,3 3 1,3 8 0,6 4 0,0-1-85,0 0 1,5-1-183,0-5 1,5 0 0,-5-2-1,-2-2-2,-1-6 0,-3-7 207,-4-2 1,-2-5 0,-9 4 0,-4-1 404,-9 1 1,0 1-179,-9 4 0,-1 1 0,-7 0 0,-1 0-118,1 0 0,2 4-162,2 1 1,4-1 0,2-3 0,3 2-543,6 2 611,6-1 0,7-4 0,0 0 0</inkml:trace>
  <inkml:trace contextRef="#ctx0" brushRef="#br1">27896 16690 12356,'-13'-14'-28,"2"-2"0,3-1 0,2-2 0,3 0 192,1-2 0,8 5 0,4-4 0,2 1 0,3 2 0,-1 2-64,0 4 1,-4 7 0,-1-4-1,2 1-189,2 4 1,-4 3-1,-1 7 1,0 5-596,0 6 638,-5 7 0,3 2 0,-6 6 0,0-2 0,0-1 0,0-3 0,0-1-391,0-3 0,0-5-434,0 1 664,0-10 1,7-3 0,2-6 0,4-3 0,3-8-204,3-13 0,3-10 0,8-14 0,1-4 410,2-3 0,1 4 0,-6 2 0</inkml:trace>
  <inkml:trace contextRef="#ctx0" brushRef="#br1">27341 16207 13233,'-22'-8'-846,"2"-3"1,7 4 0,2 1 1426,1 0 0,6 1 538,-6 5-758,7 13 1,-3-2 0,6 14 0,0 3-181,0 4 0,6 6-315,3-5 1,4 7-1,1-2 1,2 1-62,3-1 0,3-5 27,7-9 1,-1-4 0,2-7 0,2-4-126,1-4 0,2-5 53,-2-5 1,-2-7 0,6-9 0,-3-1-323,-2-3 0,-4 0 129,-4 1 0,-3 3 440,-7 7 1,0 0 0,0 0 0</inkml:trace>
  <inkml:trace contextRef="#ctx0" brushRef="#br1">27355 16605 9812,'-8'-14'-359,"-3"-5"579,7 0 0,-1 0 1,5 4-1,0 0 980,0-4 0,2 1-888,2-5 1,4 4 0,8-5 112,3-1-310,-3-2 0,6 3 236,-3 0-933,3 7 0,6-10 0,2 4 622,4-4 0,2-2 0,7 1 1</inkml:trace>
  <inkml:trace contextRef="#ctx0" brushRef="#br1">28109 16363 10238,'-22'8'689,"1"3"196,7-6 1,6-2-330,3-8-339,4-3 0,7-7 0,4-3 1,2-2-1,2-1 0,1-1 0,-1 0 104,0-3 0,5 2 0,0 0 0,0-1-7,2 2 0,-6-3-661,4 6 1,-3 0 0,-2 5-1,2-1-665,3 1 1,-3 1 646,3 4 374,-3-4 0,4 5 0,2-6 0</inkml:trace>
  <inkml:trace contextRef="#ctx0" brushRef="#br1">28180 16065 9449,'-9'4'378,"-1"1"-130,1 0 1,-1-5 352,1 0 0,5 1 91,0 4 0,4-2-571,4 7 0,4-6 0,7 4 0,0 0-331,4 0 1,2-3-26,3 4 0,2-5 0,-2 0 0,3-2-963,1-2 1,4 0 1148,-4 0 1,10 0-1,-8 0 1</inkml:trace>
  <inkml:trace contextRef="#ctx0" brushRef="#br1">28649 15340 13880,'0'-21'1896,"0"4"-1471,0-7-267,-6 7 0,3 2 0,-5 12 0,0 8 1,2 9 2172,-1 8 1,3 11-2019,4 5 0,-5 5 1,0 4-1,3 4-528,6-1 0,-1 4-112,6-6 0,7 1 1,8-5-1,3-2-114,1-5 0,7-9-179,3-9 0,4-6 1,3-15-1,-1-6 217,-3-11 1,-9-8 678,-4-10 1,-6-3 0,-9 7-1,-5 3 192,-8 5 1,-13 6-406,-11 9 0,-4 4 1,-5 6-1,-4 0 437,1 0 0,0 8-356,2 6 0,9 0 0,-2 5 0,5-1-1202,5 0 1,7-2 633,6 3 1,5-3 0,9-3 252,9-4 0,12-9 0,6-8 0</inkml:trace>
  <inkml:trace contextRef="#ctx0" brushRef="#br1">29204 15311 11179,'-2'-9'899,"-1"-1"-766,-2-1 1,-4 3-813,4-1 673,0 6-688,5-4 915,0 7 0,-1 5 422,-4 0 455,3-1-884,-4-4 1,4 0-122,-2 0-205,2 0-246,-4 0 1,6-1 146,0-4 0,5-3-33,-1-6 0,6 5 0,-4-1 0,2-1-144,3-2 0,-3 1 405,1 2 0,-5-2 0,0 2 348,-2-3 240,-2 6-250,0-6 1,-6 11-190,-4-2 0,2 7 1,0 3-1,0 0 2,1 1 1,-1 4-39,-2-2 0,2-1 1,5 2 685,-2 1 47,-6-5-48,10 0-765,-6-6 1,9-1-1,1-4 1,3-4 277,2-4 1,3-6-369,8 0 1,-1-6 0,4 1 0,0-3-313,0-1 0,0 1-33,2 3 0,3-1 0,-4 6 0,3 2 337,-3 1 1,4 2 0,-5-1-1</inkml:trace>
  <inkml:trace contextRef="#ctx0" brushRef="#br1">29204 15240 12871,'-15'0'-355,"1"0"1434,0 0 0,0 0 144,0 0 1,4 0 493,1 0-1142,5 0 0,0 5 1,10-1-744,8 0 1,7-3-13,7-1 1,7 0 0,3 0-1,3-1-850,2-4 1,4 2 521,0-7 0,6 1 1,-4-5-1,0-1-845,-1 1 1,0 0 335,-5 0 1030,-7-1 0,-1-5 0,-7-2 0</inkml:trace>
  <inkml:trace contextRef="#ctx0" brushRef="#br1">29673 14885 8525,'-14'-5'-379,"-1"0"1,6 0 941,-1 5 23,7 0 1,-8 7 0,7 4 0,-1 6 156,-2 7 0,6 7-775,-4 3 1,4 5-1,1-3 1,0 2-163,0 0 1,6-5-149,3 5 0,4-8 1,1-1-1,0-9-576,1-4 0,4-8 918,0-3 0,6-4 0,-3-1 0</inkml:trace>
  <inkml:trace contextRef="#ctx0" brushRef="#br1">29957 14757 11026,'-9'0'-1430,"-1"0"3096,-1 0 1,-1 0-883,-3 0 0,7-2 1,4-3-512,2-4 0,4-4 1,2-1-1,6-2-83,3-3 1,7-3-227,4-6 1,3-1 0,1-1 0,1-1-150,-1-3 1,-4 3-219,-1 7 0,-4-1 0,3 8 0,-1 2-1840,-4 4 1690,-1 8 1,-8-2 534,-3 10 0,-4 3 0,-1 6 0</inkml:trace>
  <inkml:trace contextRef="#ctx0" brushRef="#br1">30099 14785 9671,'-7'0'882,"-1"5"-329,3 0 1,3 1-217,-2-1 1,2 3 0,0 6 0,-1 2-61,-2 2 0,1 0-255,4 6 1,0-2 0,1 3-1,4-1-265,5 1 1,-3-5 169,3-1 0,-1 2 0,6-4 1,-1-2-68,0-4 1,-3-8 284,3 1 0,-3-4 0,8-4 1,-1-6-127,1-2 1,-2-4-40,7-3 1,-1-3-1,6-7 1,-1 1-346,1-1 1,4 1 150,0 0 0,-4-1 1,-6 2-1,1 4-606,-2 4 1,-1 3 864,-7 2 0,0-1 0,0 1 0</inkml:trace>
  <inkml:trace contextRef="#ctx0" brushRef="#br1">30256 14899 8414,'-8'0'1183,"2"-2"-253,6-3-507,0-2 1,4-8 0,3 0 0,1-3 43,3-1 1,1-1-774,2 1 1,1 1 0,0-4-1,3 0 306,1 0 0,12-2 0,-1-4 0</inkml:trace>
  <inkml:trace contextRef="#ctx0" brushRef="#br1">29403 14899 12698,'-14'0'-395,"1"1"0,2 3 726,1 0 0,7 7 0,-3-3 1</inkml:trace>
  <inkml:trace contextRef="#ctx0" brushRef="#br1">29573 10492 9908,'-9'0'-980,"-1"1"486,-1 4 637,-1-3 0,5 4-27,7-6 0,7 2-277,7 2 1,-6-1 74,-3 7 1,-4-5 0,-1 4 156,0 2 0,-6-5 63,-4-1 1,2-3-1,-1-2-39,-2 0 1,5-7 0,1-2 0,3-4 0,2-1 0,0 0-42,0 0 0,7 4-22,2 1 1,-1 6-1,1-2 254,2 3-260,-4 2 0,4 7 0,-6 4 0,-2 4-46,-2 4 1,-5 5 49,-1-5 1,-6 5 0,3-5 0,-2-2 340,1-1-289,-1-8 1,-2-3 0,2-12-132,6-7 0,2-7 62,2-7 0,0-2 0,0-2 0,0-1 159,0 2 0,0 1-35,0 1 1,5 7 0,0 3-30,-2 3 0,-2 12-121,-1 8 1,-1 11 0,-4 15 0,-5 3-107,-2 5 1,4 7-402,3 3 1,4-2 0,1-7 550,0-1 0,6-6 1,2 2-1</inkml:trace>
  <inkml:trace contextRef="#ctx0" brushRef="#br1">30057 11032 12003,'-8'-6'-786,"2"-2"1,6-6 0</inkml:trace>
  <inkml:trace contextRef="#ctx0" brushRef="#br1">30071 10975 12003,'-6'8'688,"2"-2"-754,-5-6-1116,6 7 1329,-3-6 1,6 6 0,0-7 0</inkml:trace>
  <inkml:trace contextRef="#ctx0" brushRef="#br1">30085 10947 12003,'-9'0'0,"-1"0"-245,-1 0 1,3 0-638,-1 0 777,6 0 0,-10-2 0,4-1 0,-3-3 0,1-1 1,0-1-1,-1 0-43,-1-3 0,-9 4 110,8-3 0,-4 1 1,4-6-1,0 1 13,0 0 1,-1 0-75,1-1 0,0 1 0,-2 0 1,-1 0-233,-2 0 0,5 1 167,4 3 0,1 3 0,-5 3-204,-1 0 345,1-1 1,6 11-1,3 4 254,4 2 0,1 3-66,0-1 0,5 0 0,1-1-132,2-4 1,1 10 0,6-3-1</inkml:trace>
  <inkml:trace contextRef="#ctx0" brushRef="#br1">29772 10762 12003,'0'-14'-444,"0"-1"1048,0 7-114,0-4-591,-6 10 1,-2-2 0,-4 8 0,2 6 608,5 2-499,4 3 0,1 4 1,0 0-21,0-2 0,6 5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21597 5161 14724,'0'-10'-478,"0"1"0,0-2 0,2-1 1,3 1 889,4 2 1,-1 4 0,1-3 0,2 2 0,2 3 0,1 1-99,0 2 0,1 0 0,-1 0 0,0 0 236,0 0-496,1 0 0,4 2 0,-1 1 0,1 3 1,0 1-1,2 1 0,1-1 151,3 4 0,-3-3-92,2 2 0,5-5 1,5 4-1,3 1 71,2-3 0,7 1 530,1-3-709,7-3 1,3 4 0,9-6 0,4 2 0,2 1-1,4 1 1,-35-2 0,0 0-18,3-1 0,1-1 0,2 0 0,1 0 13,4 0 0,0 0 1,-2 0-1,1 0 1,2 0-1,0 0 1,0 0-1,0 0-197,1 0 1,1 0 0,4 2-1,0 1 346,3-1 0,-1 1-103,3-1 1,-1 0-1,1-1 1,0 0 0,0 0-1,0 1 1,0 1-1,0-1 1,0 0 0,1-1 57,2 0 1,-1 0-1,-3-1 1,-1 1-1,2 1 1,0-1-1,0 2 1,0-1-10,1 0 0,1-1 1,0 0-1,1 0-59,4-1 0,0 0 0,-5 0 1,0 1-1,3 1 0,0 0 1,-3 0-1,-1 0 13,-1 0 1,0-1 0,3 3-1,0-1-29,2-1 0,0 1 3,-2-1 1,0 0 0,1-1 0,0-2 0,-2 1-1,0 0 1,3 0 0,0 0 0,2 1 0,0 0 119,3 1 0,-1 1-127,-4-3 0,-1 1 0,6 2 0,-1 1 0,-4-4 0,0 1 0,1 0 0,0 1 0,2 1 0,0-1-2,2-1 0,-1 1 1,-3 1-1,-1 0 0,1 1 1,1-1-1,-3 0 0,0 0-12,-3 0 0,1 0 0,-1 3 0,1-1-26,0 1 0,0-2 53,-4-1 0,0 0 0,1 3 1,-2-1-1,-5-1 0,-1-1 1,0 0-1,-1 0 0,1 1 1,1 0-1,-2-1 0,1 0 0,-3 1 1,0 0 154,-4 0 0,-1 0 0,-5 0 0,-1 0-87,0 0 1,-1 1 0,36 8-1,1-5 1,-4 1 22,-8 1 1,-5-2-107,-3 1 1,-2 4 0,-3-5 0,-6 0 1,-7-4 1,-4 3 53,-7-3 1,1 3 0,-1-4 0,-1 2 157,-3-2 0,1-2-90,-6-1 1,2 5-1,-4 0 1,2-2 568,-2-1 0,-1-2-672,-2 0 0,-4 0 0,-2 1 1,0 2-308,0 2-920,-5 0-317,3-5 1039,-6 0 1,-2 0-1,-2 0-739,-6 0 0,-2 0 518,-3 0 0,1 0 1,0 0-1,0 0 669,0 0 1,-7 6 0,-1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27896 6141 10831,'-15'-6'132,"1"-3"1,0-4 0,1-1 0,4 0 0,6-1 0,4 1 0,6 2 0,1 2 666,3 5 1,-4 4 0,3 1 0,-1 1 0,1 6 0,-2 5-519,-2 6 0,-1 12 1,-5 0-1,0 3-45,0 2 1,0 9-1,0 0 1,-2 5-96,-2 5 1,-4-2 0,-8 3 0,-2 4-429,0-1 1,-8 1 0,4-4 0,-2-3-152,1-5 0,5-2-94,-1-3 133,4-5 0,5-3 1,2-7-1,2-3 1,3-5-3038,1-3 2834,2-2 0,6 0 0,4-1 610,3-4 1,13 4 0,4-5-1</inkml:trace>
  <inkml:trace contextRef="#ctx0" brushRef="#br0">28450 6326 8400,'-19'0'0,"0"0"0,2 0 77,1 0 0,2 0 1,-2 2-1,-1 3 1,-4 4-1,1 4 418,-1 1 1,-4 6 0,1 6-1,-1 4-77,1 3 0,2 6-244,3-1-57,3-3 0,-3 6 0,10-4 0,4-1 1,3-3-1,2-3 0,4-3 7,5-3 0,2-1-183,13-9 0,4 2 0,7-9 0,1-1-35,4 0 0,7-1-98,5-5 0,-1-6 0,0-2 1,-1-2-291,1 1 1,-1-1 160,2-4 0,-3 5 0,-8 1 321,-3 1 0,-3 3 0,-7 4 0</inkml:trace>
  <inkml:trace contextRef="#ctx0" brushRef="#br0">27753 7435 8480,'-14'14'63,"2"1"0,2 0 0,5 3 0,5 1 0,7-2 0,7 0 634,8 2 0,6-3 0,6 3 0,4-3-359,3-2 1,8-4 0,4-2-1,7-2 415,7-3-679,2-1 1,4-9-1,1-4 1,2-6 0,0-7-1,-38 10 1,0 0 0,0-2-1,-1 0-98,1 0 0,-1-1 0,31-22-38,-2 1 1,-4-5 0,2-3 0,-2-1-49,-7 1 1,-4-6-87,-9-5 1,-4-9-1,-20 27 1,-1-1-1,0-4 1,-2-1-22,-1-3 1,-1 0 0,-3-1 0,-1 0 122,0-5 0,1-1 0,-3-2 0,0-1 1,-2-3-1,-1 0 0,-1 0 0,-1 0 125,-1 2 1,0 0 0,-4 2-1,-1 0-17,0 2 1,-1 1 0,-4 1 0,-3 0 0,-1 4 0,-2 2 0,-2 2-1,-3 3 64,1 5 0,-3 3 0,-28-24-1,-7 15 0,-9 8 0,27 20 0,-1 2 1,-3 2-1,-1 3-66,-2 1 1,0 3 0,-2 1 0,0 3-19,-4 3 0,-1 3 1,2-1-1,0 3 1,-3 4-1,0 3 0,2 0 1,0 1 30,2 1 1,2 1 0,3 1-1,2 1-3,2 3 0,1 2 0,3 0 1,0 2-1,-1 2 0,0 2 1,2 0-1,1 1 21,1 0 1,2 1 0,0 2-1,2 1 28,3 1 1,2 2-1,0 4 1,1 1-1,3-2 1,1 1 0,1 0-1,1 1 25,3-1 0,2 1 0,2-2 1,1 1-78,5-1 0,1 1 0,0 2 0,2 0 0,2 0 0,1-1 0,1-2 1,1-1-153,6 37 0,10-1 48,5-1 0,-9-36 0,2-1 0,17 31 0,3-10-487,2-10 1,7-7 302,2-5 1,5-4-1,-1-5 1,2-2-444,-2-4 1,-3 0 136,-6-4 576,6 3 0,-3 1 0,3 1 0,-5 1 0,-5 2 0</inkml:trace>
  <inkml:trace contextRef="#ctx0" brushRef="#br0">20289 8956 21227,'2'-14'-1637,"1"0"1,2 0 0,-1-1 525,3 1 0,-6 0-235,4 0 1187,-3 6 0,-4-5 0,-3 5 132,-4 0 1,1-3 0,-2 7 0,1-1-57,1-1 0,-5 2 46,4-5 1,1 6 0,-1-3 0,-3 1-626,0 0 0,-2-4 664,-1 4 1,0 0 0,-4 5 0,-5-1 12,-3-4 1,-1 2 74,-1-7 0,1 5 0,-1-2 0,1-1 114,-1 0 1,-1 0-130,-3-2 1,3-2-1,-3 4 1,2-2-8,-3 1 1,4 1-27,-3-2 1,3 3 0,2 3 0,-1 0 23,1 1 1,-1 1-4,1 2 0,0-5 1,-1 0-1,1 2 37,-1 2 0,1 1-33,-1 0 1,6 0 0,-1 1-1,-1 2 63,-2 2 1,-2 2-84,1-3 1,1-2 0,2 3-1,1-2-103,-1 1 0,3-2 49,-2 3 0,5 1 0,-5 0 1,-1 2 34,-2 3 1,-1-3 15,-1 2 0,1-2 0,0 3 0,-3-3 9,-2-2 0,3 5 0,-3-2 1,-2 4-1,2 1 1,0 2-125,-2 3 1,1-3 42,-4 3 1,1 1 0,4-1-1,-3 0-29,-1 2 1,-2-5 40,6 3 1,-2-2 0,2 0-1,-4 2-42,1-1 0,-3-3 67,5 0 0,1-1 0,5 0 0,-1 0 27,1 1 0,4-1-73,1 0 0,5 2 1,-1 1-1,3 4-103,2 1 0,0-5 80,0 2 0,0 3 1,-1 2-1,1 1-29,0-1 1,0 3 78,0-4 1,-1 6 0,0 2 0,-3 4-77,-1 2 1,2-6-10,7 2 1,-2-3 0,2-1 0,-1-1-97,2 1 0,-2-1 114,6 0 1,-1 6-1,2 0 1,0 1-11,0 0 0,3 0 34,1-2 0,0-2 0,0 7 0,0 2-131,0 1 0,0 2 88,0-1 0,0 1 0,0 1 0,0 2-244,0 1 1,5 5 222,-1-4 1,3 4 0,-4-3-1,3 0-101,2 0 1,-3-2 160,4-4 1,-4-5 0,5 0 0,1 0 60,1-2 0,-2-1-38,-1-7 1,1 1-1,4 1 1,0 1 1,0 2 0,2 0 23,3-4 1,-2 1 0,7 1 0,1 3 35,2-3 0,2-1 79,-1-1 1,2-1 0,2 1 0,1-3 275,-1-2 1,2 1-213,-1-6 0,2 2 0,-3-4 0,1 2 189,-1-1 0,-2-3-199,-2 0 1,2 0 0,0 3 0,0 1-32,-3-2 1,3-1-31,3-2 1,7 0 0,-2 1 0,1 0-45,-1 4 0,3-3-9,-3 3 1,3 2 0,2-2 0,-1-2 120,1-1 0,-2-2-93,-3 0 0,3 5 0,-3-2 1,3-2 56,2-4 1,-5-3-64,-1 1 1,6-1-1,6-5 1,0 2 4,0-2 0,5-1-36,-2-2 0,3-5 1,2-1-1,0-2 46,0-3 0,4 3-11,1-2 0,1 1 0,-3-4 0,2 2 107,-2 2 1,-2-1-99,-1-4 1,0 0 0,0-1-1,0 3-2,0 2 1,0-2-60,-1 2 1,1-4 0,0-3 0,-2-2-134,-2 1 0,0-4 99,-5-1 0,1-9 0,-4-3 0,3-1-8,-2-4 1,3-2-45,-2-6 0,7-2 0,-5-7 0,-2-2-172,-4-2 0,-10-4 175,0-6 0,2-2 0,-19 36 1,-1 0-1,14-37-261,-4 4 0,-7-2 162,1 1 1,-9 32 0,0-1 0,0-4 0,-1-1 0,0 0 0,-1 0-23,1 1 1,-2 0 0,0 0-1,-1 1 128,-1 0 0,-1 1 1,0-4-1,-1 0 1,-3 0-1,0 0 0,-1 1 1,0 0-15,-1 2 0,-1 1 1,0-32-63,-6 3 0,-1 4 0,-4 9 0,-2-1-197,-3 4 0,-4 8 201,-11-1 1,-2 4 0,-8 3-1,-4 3 63,-4 5 1,-3 9 49,-2 5 0,-5 4 1,1 0-1,1 3 202,1 2 1,3 2-153,-1 4 1,0 2 0,0-3-1,0 4-86,0 1 1,-1-5 4,-4 0 0,5-4 0,0 2 1,8-1-227,5-3 0,8-1 213,3-2 59,-4 6 0,12-8 0,-3 6 0,2 1 0</inkml:trace>
  <inkml:trace contextRef="#ctx0" brushRef="#br0">19265 10662 13339,'5'-9'-360,"2"-1"0,-1-1 1,0-1-1,-3-3 1,0 1-1,1 0 170,0 0 1,1 4 0,-5 1 0,0-2 0,0-2 143,0-1 1,0 0-285,0 0 352,0-1 0,0 6 1,0-1-1,-1 1 1,-3-1 73,0 1 1,-7 4-53,1-4 1,2 4-1,-1-3 1,-2 2-95,-2 3 0,-1-4 73,0 3 1,-5-1 0,0 5-1,0 0 92,-2 0 0,-1 0-71,-6 0 1,-2 0-1,-2 1 1,-1 3 149,1 0 1,-2 6-66,0-6 1,1 8 0,5-5 0,-1 3 167,1-1 0,-1-1-213,1 2 1,1 2-1,3-4 1,5 2 43,4-1 1,0-1-54,1 2 1,2 2-1,1-2-3,1 2 1,7 4-122,-2 3 1,4-3 0,1 3 0,0-3-21,0-2 1,0 5 32,0 0 1,0 4 0,0-2 0,1 0-46,4-1 0,-2 5 93,7-1 0,-6 3 0,6 0 1,-1-2-14,-1-1 0,10 1-6,-4 8 0,3-3 1,-3 3-1,2-3-105,3-1 1,-3-1 151,3 1-69,3-7 1,-5 5 0,7-5 0,1 0-1,2-3 114,2-3 1,-1-2 0,0-2 0,1 0 177,-1-3 1,2-6-30,4 2 0,0-4 0,6-2 0,-2-2 66,1-2 0,2-6-241,2 1 1,-5-2 0,-2-2-1,-1-1-107,-3 1 1,2 0-1,-2 0 1,-4 0 86,-2-1 1,-9 0-64,2-4 1,-3 1-1,-4-5 1,-1-3-164,-1-1 0,-7-1-204,2 0 294,-4-7 0,-1 5 1,-1-5-1,-4 0 0,-4-1 1,-6-2-1,-2 0-237,-2-1 1,-5 4 174,5 2 0,-6 3 0,1 1 0,-2 2-113,-3 4 1,1-3 184,-1 7 0,-1 1 0,-1 3 0,-3 3-4,3 2 1,1-1 57,1 6 1,3 1-1,0 4 1,3 0 22,-3 0 0,6 0 401,1 0-477,3 6 168,2 2 0,-7 12 1,-1 3-1</inkml:trace>
  <inkml:trace contextRef="#ctx0" brushRef="#br0">1308 5132 8294,'0'-14'-78,"0"0"1033,0 6 0,-4 0 311,-1 3-1088,7 4 1,5-6-1,8 6 1,-1-2-1,2-2 1,3 2-1,6-1 1,5 1-1,5-1 256,1 0 1,4-2 0,7 0 0,5-1-348,3 1 0,-3-5 1,-1 3-1,-2-1 71,-3-1 0,-2 5-415,-1-4 0,-7 6 0,-3-2-483,-3 4 0,-8-4-193,-3 0 0,-4 2-41,-6 8 0,-3 3 1,-7 6-919,-4 0 1892,-3 6 0,-6 3 0,0 5 0</inkml:trace>
  <inkml:trace contextRef="#ctx0" brushRef="#br0">1508 5345 8294,'0'-20'21,"-2"9"1,-1-3-1,-2 1 1,2 0 473,1-1 1,-2 0-1,-1 0 675,2-1-779,1 1 1,2 0 0,0 0 0,0 0 1334,0-1-1530,0 7 256,0 2-361,0 6 1,2 6 0,1 4 0,2 3 8,-2 1 0,-2 2-118,-1 3 0,-1-2 0,-2 8 0,-4 4-114,-1 2 0,0 4-144,-1-2 211,-4-3 1,5 11-1,-6-1 1,0 4-1,0 3-93,0-1 0,-1 3 1,1 0-1,1 0 86,4 0 0,-2-3 34,6-8 1,0 1-1,5-6 1,0-1-55,0-2 1,8-3 134,7-3 1,0-2 0,11-5-1,2 2 36,4-2 0,2-1-31,0-2 1,4-4 0,9-1-1,3 1 22,1-2 1,0 0-23,-4-4 0,-8-2 0,4 3 1,-3-4 189,-4-1 0,-8 0-41,-9 0 0,-1 0 0,-1 0 238,2 0 0,-5-5 1,-4 1 0,-7-3 58,2 3-729,-4 2-1334,-1-4 1243,0 6 326,0 0 0,0 0 0</inkml:trace>
  <inkml:trace contextRef="#ctx0" brushRef="#br0">2688 5544 8307,'4'-14'-116,"3"2"0,1 0 0,1 3 1,1-4-1,-1-2 0,0-6 1897,-1-1-1593,5-2 0,-4-11 1,9-2-1,1-4 1,0-2-1,0 2 1,0 1-1,-4 4 1,-3 1 903,-8 4 0,3 2 1,-3 5-220,-1 6 0,-3 3-168,-4 6-602,2 3 1,-10 6-1,2 0 1,-3 3 0,-2 6-92,-4 10 1,-3 8 0,-7 6 0,-1 5-107,-3 3 1,3 8-49,-3 3 1,-2 8-1,3 2 1,6-2-282,5-2 1,5-2-1,4-3 1,2-4-75,5-4 1,16-6 447,8-11 0,8-7 0,8-5 1,6-7 2,5-2 0,1-4 180,-4-8 1,0-8 0,-1-7 0,-1-2 336,-3-4 1,-9 4-166,-10-1 1,-10 0 0,-4 0 0,-4 4-33,-1 3 1,-12 2-391,-7 0 1,-6 6 0,-6 1 0,0 3-421,-2-1 1,1 0-131,8 5 0,-1 0 0,5 0-2443,-2 0 1433,4 0 1676,4 7 0,14-6 0,8 5 0</inkml:trace>
  <inkml:trace contextRef="#ctx0" brushRef="#br0">3470 5289 8307,'0'-15'613,"0"1"1,0 0 0,-2 0 780,-3-1 0,-3 8 0,-7 2-517,-4 3 1,3 4 0,-5 3-60,1 4-877,4 10 1,0 3-1,8 7 1,2-1 0,3 0-1,3 2 1,4 2-213,6 1 0,7 0 82,2-4 0,7-4 0,-3 0 1,3 2-201,-3-2 0,-2-4 232,-7 3 1,-1-5-1,-4 4 1,-4 1 257,-4-2 0,-8-1-343,-8-7 1,-5 2 0,-7-1-1,2 1-648,1-3 1,7-8-286,-2-1 0,1-2 1175,-1-2 0,3 0 0,-4 0 0</inkml:trace>
  <inkml:trace contextRef="#ctx0" brushRef="#br0">3228 5260 8241,'6'-20'578,"2"2"1,8-4 0,3 2 704,5 2 1,4 2-1,7 2 1,7 0 535,9 0 0,3 1-982,-2 4-551,3-4 0,-11 10 0,4-5 0,-7 2 0,-6 2 0,-9 3 0,-4 1-1025,-4 0 1,-7 0-361,-2 0 1,-5 1 0,0 4 0,-2 6-2314,-2 7 3412,0-3 0,0 12 0,0-5 0</inkml:trace>
  <inkml:trace contextRef="#ctx0" brushRef="#br0">4223 5658 8166,'10'0'0,"-1"0"2047,2 0 1,2 6 0,-1 4-856,-2 3 0,-4 2 0,-6 6 0,0 6-389,0 4-1,-8 9-797,-6-2 0,-2 8 0,-7 1 0,-1-3-1108,2-4 0,-4-1 504,8-6 0,-1-6 1,4-6 598,1-1 0,0-4 0,0 5 0</inkml:trace>
  <inkml:trace contextRef="#ctx0" brushRef="#br0">2417 3853 8466,'-19'12'211,"1"-1"0,0-3 1,2-1 1928,2-4-1863,6-2 0,4-7 1,8-5-1,6-6 0,2-7 1,4-5-1,2-2 1,2-4-1,1-3 1076,-1-6-1249,5 1 1,2-17 0,6 3 0,-1-1 0,-2 1 0,-1 3 0,1 4 39,3 1 0,-10 9-173,1 12 1,-7 7-1,-2 12 1,-1 4 10,0 4 0,0 12 56,1 3 1,-6 14-1,1 4 1,1 4-29,1 4 0,-2 9 0,-2-7 1,-1 3-295,1-1 0,-4-2 1,0 1-1,-2-2-573,-2-3 1,-2 2 0,-2-7 0,-6-3-598,-3-5 0,-6-4 999,1-7 0,-8-5 1,1-1-1,-5-2 455,-3-2 0,-2-9 0,2-5 0,3-2 0,-5-4 0,2-3-238,0-5 1,4-1 314,6 1 0,7-2 1,0 2-1,7-1 956,2 1 0,4-1-510,8 6 1,4-2 0,10 4 0,5-2 200,3 1 0,8 3 0,4-1 0,5 0-202,4 2 1,4-7-681,-5 12 1,5-5-1,-4 9 1,-3 2-1622,0 1 1,-4 4 793,-3 2 1,-4 9 984,-5 6 0,-1 6 0,1-3 0</inkml:trace>
  <inkml:trace contextRef="#ctx0" brushRef="#br0">3256 3583 8433,'0'9'-436,"0"0"1938,0-5 0,0 4-293,0-4 1,-6-1-756,-3 7 1,-4-2-566,-1 1 0,4 2 0,2-4-563,2 1 424,-5-5 122,16 3 0,-4-12 1,15-4-1,1-2 327,2-3 1,2 1 65,-2 0 0,-3 0 0,3 1 0,-4 2 407,0 2 1,-1 5-450,0 0 0,-4 4 0,-1 6 0,0 8-72,-1 8 0,3 7-587,-6 4 258,0 3 1,-7 12 0,-2-1 0,-7-1 0,-7-2-483,-6-1 1,-2-1 0,-4-2 0,-2-5-319,-1-7 1,-7-11 294,2-2 1,2-7 0,0-10 682,1-3 0,2-9 0,4-8 0</inkml:trace>
  <inkml:trace contextRef="#ctx0" brushRef="#br0">3256 3881 8391,'35'-5'144,"3"-1"0,5 0 615,4-1 1,-1-4 1041,6 2-1434,-6-4 1,6-3 0,-9-1 0,-7-3 0,-5-1 0,-4-1 284,-3 0 0,-5-2 0,-10-3-442,-4 4 0,-5-4 0,-5 5 0,-6-2-29,-6 0 0,0 12-75,-7-3 1,0 6 0,-3-1-1,2 6 83,1 2 1,9 8-215,0 4 0,3 4 0,7 5 1,2 5-45,1 3 0,9-1-164,2-2 0,12 3 0,7-5 0,10 0-903,8-3 1,4-9 473,7-6 1,6-4 0,4-6 0,2-8-1166,2-8 1827,-6-11 0,-2-4 0,-6-5 0</inkml:trace>
  <inkml:trace contextRef="#ctx0" brushRef="#br0">5744 3526 8305,'13'-16'212,"-2"-1"1,-3-2 0,-2 1-1,-3 2 1,-1 2 2113,-2 0-2195,-6 6 1,-4 2 0,-10 6-1,-9 1 1,-7 4 0,-5 6 0,-3 6-1,-2 7 1,-2 3-205,3 1-142,-6 7 0,8-5 0,2 3 0,10-4 0,7-4 0,5-3 1,6-1-364,7-4 0,6-1 206,5-2 365,9 0 0,10-4 1,7-2-1,4 0 0,1-2 290,4 0 0,-4 5 0,1-3 0,-3 2 170,-2-1 1,-4-1-201,-4 2 0,-5 2 1,-8-2 172,-1 2 1,-14 1-208,0-4 1,-15 4 0,-8-3 0,-5 1-393,1-2 1,-1 4-482,-1-4 0,3-1 0,-3 0 0,4-2-632,6-3 0,1 4 597,3-2 159,3-1 0,0-4 530,6 0 0,7-6 0,-3-2 0</inkml:trace>
  <inkml:trace contextRef="#ctx0" brushRef="#br0">6000 3625 8293,'21'-28'177,"-5"4"1,1 2 0,-4 0 1942,-4 0 1,-6 9-773,2-1 0,-11 11-897,-8 3 1,-5 6 0,-7 10 0,3 1-83,-3 2 0,-5 6 47,-2-1-655,6 3 1,1 1-1,6 1 1,-1-2 0,1 0-1,4-2 1,3 2-866,4-2 0,6-5 704,-2 4 1,10-6 0,4-1 0,5-4-385,5-4 1,3-6 484,7 2 0,4-3 0,2-4 0,0-3-363,-1-4 0,0-4 336,-6-1 0,2 0 0,0-1 0,0 1-74,-3 0 1,-7-2 351,4-3 0,-7 3 1,2-3-1,-3 4 348,-2 0 1,-4 1 876,-1 0 0,-5 5 2387,0-1-2373,4 1 1,-6 2-609,3 7 1,-4 7-586,-1 7 1,0 0-1,0 0-197,0 0 1,2 1 0,1-1-1092,2 0 828,-1 0 0,-4 1 0,2-3 0,3-2-87,4-6 0,4-2 1,-1-4-1,-1-2 715,-1-6 1,-7-2 228,2-3 1,1 0 0,-1-3 0,-2-1 705,-1 2 0,-2 1-490,0 2 12,0 0 1,-2-1 0,-3 3-1155,-4 2 0,1 4-180,-2 6 0,3 6 0,-3 4 0,5 2-2627,4 3 946,1-1 1650,0 0 742,0-6 0,6 5 0,2-6 0</inkml:trace>
  <inkml:trace contextRef="#ctx0" brushRef="#br0">6498 3639 8293,'14'0'139,"0"0"1,1 0 769,-1 0 0,5 0-65,0 0-608,0 7 1,-5 1-1,0 7 1,0 3 0,-1 2-1,-2 1 1,-3 1 234,-2 0 0,-1-5-356,-5 2 0,0-3 0,-2-2 68,-2 1 1,-4-7 0,-5-5 67,4-6 1,-2-10-138,6-6 0,0-6 1,5 1-1,0-3 118,0-1 1,6 4-488,4 0 1,7 1 0,4-6 0,3 2-971,6 4 1,0 4 719,7 9 1,-3 4 0,2 7 0,-1 4-791,-4 5 1,-7 9 1294,-5 4 0,-3 11 0,-2 2 0</inkml:trace>
  <inkml:trace contextRef="#ctx0" brushRef="#br0">6967 3824 8293,'-6'8'553,"3"3"37,-7-6 0,9 0 585,1-5-783,0-7 1,12-1-1,-2-7 1,4-4 0,3-5-1,2-1 1,-1-1 1221,-3 3 0,0 1-1269,-1-2 0,0-1 0,-1 6 0,-2 1-150,-2 3 1,-6 5 185,2 1-469,-3 5 0,-2 1 1,1 11-1,2 8 1,4 4-229,1 6 0,-2 1 0,7 1 1,2 0-492,1 1 1,6-2 400,2-4 1,3-2-1,3-8 1,2-4-798,1-4 0,0-5 513,-5-5 690,1-3 0,-1-12 0,1-2 0</inkml:trace>
  <inkml:trace contextRef="#ctx0" brushRef="#br0">5986 5473 8125,'19'-28'204,"0"-1"0,-3 1 0,-4 1 0,-4 2 1,-1 3-1,-6 1 3201,-4 4-3257,-5 1 1,-11 3 0,-3 4 0,-3 4 0,-5 4-1,-2 1 1,-3 0 0,-1 1 0,0 6-87,3 7-145,-4 0 0,7 13 0,-1-3 0,7 1 1,8 0-1,7-1 0,4 1-534,7 2 0,7 1 0,13 1 0,10-1 399,7 1 0,1-6 0,9 3 1,0 2 192,3 4 0,-8 1 98,-1-5-47,-4 1 0,-7-1 0,-7 1 0,-8-3 0,-10 0 461,-9-3-247,-12-5 1,-10 2 0,-9-6 0,-3-1-1,-2-3 744,0-6-810,6-2 1,-4-2-1,6 0 1,2-3-1,7-5 218,8-6 0,2-10 0,7-1 0,0-7-38,3-6 0,12-3-8,3-2-357,10 1 0,-2-2 0,8-2 0,2-2 0,2 3-160,3 0 123,-6 3 1,9 5-1,-9 4 1,-4 5 0,-6 6-586,-5 7 213,-9 1 1,-2 13 0,-10-6 0,-4 3-1294,-4-1 755,-1 0 0,-2 5 1,-1 0 957,-2 0 0,0 6 0,5 2 0</inkml:trace>
  <inkml:trace contextRef="#ctx0" brushRef="#br0">6370 5559 8258,'0'9'520,"0"1"531,0 1 1,0 1 0,0 4-1,2 1 1105,2 2 0,-1 2-1175,7-2-761,-1-3 0,7 11 1,3-4-1,5 4 1,3 0-186,1-3 1,2-2 0,2-6 0,1-2-458,-1-6 0,-9-5 155,-4-3 1,-5-2 0,-4-3 0,-5-4-256,-4-4 1,-12-7 465,-3-4 0,-11 2 1,-2-2-1,-3 1 135,3 1 1,0-4-168,8 7 0,0 0 0,7 5 1,0 0-1211,3 0 0,6-1-1722,-2 1 2008,10 6 1012,9 2 0,8 0 0,7-2 0</inkml:trace>
  <inkml:trace contextRef="#ctx0" brushRef="#br0">6754 5345 8274,'14'-22'376,"2"-5"1,4 4 0,9-3 1478,7 3 1,12-3 624,4 8-1820,3-1 0,11 1 0,2 2 0,-1 5 0,-4 3 1360,-8 5-2014,-4 2 0,-12 7 0,-6 3 0,-9 4 1,-8 3-95,-7 3 0,-2 3 0,-7 6 0,-2 2 424,-3 4 1,-3 0-352,-6 4 28,0 3 0,-3 0 0,1 7 0,5-2 0,3-1-9,5 3 0,1 2 0,4 7 0,2-1-37,6-4 1,4 1 129,5-5 0,-3-1 0,3-6 0,-5-4 8,-4-9 1,-4-1 135,-6-8 1,-8 0 0,-6-5 0,-10-1 265,-8-4 1,1 4-636,-7-4 0,2-3 0,-4-1 0,4-3-416,1-2 0,2 0 302,4 0-4055,7 0 4297,2 0 0,-1 6 0,-1 2 0</inkml:trace>
  <inkml:trace contextRef="#ctx0" brushRef="#br0">2176 7378 8141,'28'-34'653,"-4"5"1,-2-1 0,-1 6 0,-6 4 132,-4 3 0,-12 7 0,-15 7 1,-11 8-1,-11 7-787,-8 6 1,-4 5 0,-7-2 0,0 1 0,0 2-275,0-2 94,7 5 0,-4-12 0,7 3 0,1-6 0,2-4 0,3-1 0,4-6-69,9-4 1,10-5 241,9-6 110,6 0 1,-3-5-1,7 0 1,4 3 0,4 3-1,4 4 1,1-1 251,0 3 1,1 0-235,-1 7 1,-5 3-1,-1 5 13,-1 7 1,-3 8-1,-5 2-2,-4 7 0,-3 6 1,-6 9-1,0 7 72,-1 6 0,-4 0-161,0 6 1,5 1 0,6 4 31,2 0 0,1-2 0,7-2-13,3-6 0,4-8 1,10-8-1,5-4 118,3-3 0,3-6-16,3 1 1,-2-9 0,7-7-1,0-4 387,-1-4 1,-3-6-212,-5 2-123,5-10 1,-2 2 0,4-6 0,-1-4 0,-2-3-418,2-3 1,-5 0-1,5 5 1,-2 0-428,0 0 1,2 1-2981,-2 4 3608,-3-4 0,11 5 0,-4-6 0</inkml:trace>
  <inkml:trace contextRef="#ctx0" brushRef="#br0">3057 7464 8137,'0'-10'-193,"0"1"1,0-2 0,2 0 0,1-1 644,2 3 1,1 0-1,-3-6 1,2 1 0,0 0-1,-1 0 379,1-1 0,0 1 0,-5 0-465,0 0 1,-2 6 0,-2 3 0,-6 4-57,-3 1 0,-12 12-259,-3 7 1,-10 14 0,2 12 0,-2 10 76,0 10 0,6 6-135,15-34 1,1 2 0,4 0 0,2 1 0,2 1 0,2 1 0,2-1 0,3-1-482,4 36 1,18-12 285,12-7 1,8-14 0,5-16 0,3-11-21,1-10 1,-4-8 280,1-7 1,-6-12-1,-7-13 1,-12-3 283,-10-2 0,-5-7-204,-7-1 0,-13-1 1,-6 5-1,-8 2-2,-6 3 1,-3-1 68,-7 6-490,0 0 0,7 11 0,3 4 0,3 7 0,3 6-561,3 4 1,10 2 0,9 6 0,5 5-1064,5 6 1908,3 7 0,19-3 0,3 7 0</inkml:trace>
  <inkml:trace contextRef="#ctx0" brushRef="#br0">3583 7620 8302,'0'-28'193,"0"-1"1,-1 1 0,-2 1 0,-4 3 0,1 5 0,-2 5 828,0 5 1,-1 2 0,-7 10 0,0 8 0,0 13-642,4 11 0,2 7 1,1 4-1,4 3-225,3 2-207,9 1 0,2 0 1,10-1-1,5-2 0,4-4 1,4-2-1,4-7-852,5-7 0,-1-7 868,7-8 1,-4-8 0,-5-7-1,-7-12 246,-5-9 0,-12-9 188,-9-3 0,-7-5 1,-8 3-1,-8-2 558,-8 0 1,-9 1-643,-2-1 0,2-1 1,0 6-1,2 3-439,0 5 0,6-1-519,8 7 0,5 5 0,6 6-595,8 2 0,14 3 474,14 7 764,1 4 0,18 13 0,-3 1 0</inkml:trace>
  <inkml:trace contextRef="#ctx0" brushRef="#br0">4593 8089 8072,'0'-14'675,"0"0"1,1 1-1,3 2 1250,0 2 1,1 7 0,-5 4-146,0 10 1,0 10-702,0 11-1078,0 4 0,0 7 0,0 2 1,-2 1-1,-1-1 0,-3-2 0,-2-1-1791,-3 0 0,-2-2 504,-1-3 0,0-4 1286,0-5 0,-1-7 0,1-2 0</inkml:trace>
  <inkml:trace contextRef="#ctx0" brushRef="#br0">5602 7393 7974,'-14'-21'197,"0"5"0,1-3 1,4 3-1,4 2 1,5 2-1,5 1 3236,4 1-3119,10 1 0,6-6 1,12 1-1,7 0 0,5 0 1,5 0-1,3-1 0,4 3 1,4 1 1518,0 1-1731,-2 7 1,-8-3-1,-4 7 1,-7 6-1,-9 7 1,-8 8-1,-12 6 21,-5 5 0,-7 9-60,-8 5 1,-9 11 0,-10 1 0,-3 4-329,-1 5 1,0 1 134,-1 3 0,15-35 1,0 1-1,-13 38 0,3-3-250,5-5 0,8-7 115,2-9 1,6 1-1,-1-12 1,6-10-1666,3-9 759,6-6 0,-5-10 1,4-6-1500,-6-7 2670,-2-12 0,-8-3 0,-2-7 0</inkml:trace>
  <inkml:trace contextRef="#ctx0" brushRef="#br0">5815 7833 8082,'0'-14'476,"-4"0"0,1 0 615,4-1 0,12 1-647,11 0 1,4 0 0,5 0 0,7-1 338,5 1 1,12 5-803,10-1 1,2 1 0,2-6-1,0 1-513,0 0 0,-3 0-985,-6 0 0,-2 4 1517,-13 1 0,1-1 0,-6-4 0</inkml:trace>
  <inkml:trace contextRef="#ctx0" brushRef="#br0">6768 7492 8082,'-14'0'1280,"0"0"2012,-1 0-2613,8 0 1,0 6-1,9 4 1,4 4 647,8 5 0,4 3-652,10 7-467,-3-1 0,12 0 0,-6 2 1,3 2-1,-4 1 12,-5-1-379,-5-2 1,-7 3 0,-5 0 0,-10 0 0,-12 2-183,-13 3 0,-14-2 0,-9 1 0,-3-4-871,1-6 1,2-2 473,-2-11 0,9 2 0,11-11 0,7-4-1292,6-4 2030,10-11 0,9-15 0,8-7 0</inkml:trace>
  <inkml:trace contextRef="#ctx0" brushRef="#br0">6725 7535 8093,'0'-22'198,"2"-1"0,3 6 0,6-2 2229,6 2 1,5 1-1067,7 2 0,12-5 1,6 0-1,8 3 756,7 5 0,-3-2-1900,2 4 1,-9 1 0,-4 0 0,-7 2-1256,-8 3 0,-1 1 1,-14 4-1576,0 2 0,-9 4 2613,-4 6 0,-10 1 0,-3-1 0</inkml:trace>
  <inkml:trace contextRef="#ctx0" brushRef="#br0">7664 7222 8213,'14'-6'367,"0"-4"0,0-1 1001,1 2 1,0 2-1,3 7 1,1 3 856,-2 7 0,-1 6-1523,-2 12 1,5 2-1,0 5 1,-2 6 533,-1 5 1,-6 3-702,-1-2 1,-1 4 0,2 7-114,-6 4 0,-2 1 0,-2 5-446,0-2 1,-5-7 0,-1-1-1,0-6 52,-1-3 1,1-8 88,1-8 0,-3-4 0,-8-5 0,-1-5 49,-2-4 1,-6-2-524,1-4 0,2-1 1,-2-5-1,1 2-1248,1-2 0,-4-1-162,7-2 1,-1 0-1,2 0 1767,-1 0 0,-6-6 0,3-2 0</inkml:trace>
  <inkml:trace contextRef="#ctx0" brushRef="#br0">2389 9937 8189,'5'-28'162,"-1"-1"1,0 1-1,-1 1 1,0 3 0,3 7-1,1 4 2235,-1 4 0,-3 9-2294,-8 5 0,-10 4 0,-14 15 0,-10 3 1,-10 4-1,-10 7-478,-4 3 0,-3 0 0,30-21 0,1 0 0,-37 18 84,37-18 0,-1-1 0,-27 16 1,6-3-1,10-7-124,7-6 1,10-10 271,7-4 1,13-5-1,6-5 322,10-4 0,8 1-65,5-2 1,-2 3-1,7-5 1,0 5 310,-2 0 1,3 3-264,-6 4 1,0 1 0,-5 4 0,-1 6 105,-4 6 0,2 5-110,-6 7 0,0 1 1,-5 5-1,-2 6 202,-2 4 1,-4 14-195,-6-2 1,-1 3 0,3-2-1,1 2 143,1 2 0,7-2-137,-2-8 1,5-3 0,7-8 0,7-3 310,8-5 1,6-4-173,5-6 1,5 1 0,10-8 0,2-5 153,1-3 0,7-4-609,-6-4 1,1 0 0,-12 0 0,-3 0-1157,-5 0 0,-10 0 479,-4 0 821,-3 7 0,-8 1 0,-2 6 0</inkml:trace>
  <inkml:trace contextRef="#ctx0" brushRef="#br0">2986 10421 8320,'-6'-15'120,"4"6"0,-4-1 1,1-1-1,0-1 0,2-2 1,2-1 246,1 1 1,6 0-1,4 0 1,4-1-1,5 1 1,4 0-103,4 0 0,6 0 0,4-1 0,2 3-64,5 2 0,2 4 0,-3 6 0,0 0-118,-1 0 1,-2 13-100,-7 6 0,-6 7 0,-15 9 0,-2 8 7,-5 7 1,-16 6-31,-8 1 0,-8-1 0,-8 1 0,-6 2 9,-5 2 0,-4-9 38,7 1 1,-1-14 0,11-6 0,2-4 540,6-6-415,5-2 0,13-13-1,9-4 1,11-4 356,9-4 0,11-4-314,5-6 1,4-1 0,4 0-1,3-3-114,2-1 1,-1 0-324,2 5 0,-3 0 0,-6 0 0,-2 1-954,-3 4 1,-5-2 564,-9 6 0,-4-5 0,-5 4 0,-1 0 650,0-1 0,0-10 0,1 1 0</inkml:trace>
  <inkml:trace contextRef="#ctx0" brushRef="#br0">4010 10406 8193,'-16'-4'259,"-1"-3"0,-2 1 653,1 0 1,3 3 996,0 7-1428,1 4 1,-5 13 0,0 4 0,2 7 0,3 7 243,4 7 1,-1 0 0,8 6 0,4 0-193,7-1 1,11-3-407,5-5 0,11-2 1,6-3-1,5-8-347,-1-9 0,4-4-62,-1-12 1,-1 0-1,-6-9 1,-4-4-630,-9-6 0,-7-11 587,-12-3 1,2-2-1,-8-7 1,-4 1-338,-7 0 1,-5-1 468,-1-1 1,-2-1-1,-1 4 1,-2 2-196,1 3 0,7 0-199,2 11 0,4 0 0,-1 6-1014,4 4 1600,5 3 0,18 12 0,1 2 0</inkml:trace>
  <inkml:trace contextRef="#ctx0" brushRef="#br0">5005 10989 8227,'6'-22'325,"-2"2"1,3 5 3052,0 1-2539,4 6 1,-10 5 0,4 11-1,-5 9 1,-5 7 0,-4 8-169,-4 2 0,-1 4 0,-2 7 0,-1-1-1274,-2-2 1,0 4-1914,5-8 2372,0 3 0,-7 2 1,-1 0-1</inkml:trace>
  <inkml:trace contextRef="#ctx0" brushRef="#br0">6214 10264 8313,'0'-14'-494,"0"5"0,1 1 0,2 0 0,2 0 370,0 5 0,-4-4 124,4 7 0,-10 0 0,4 0 0</inkml:trace>
  <inkml:trace contextRef="#ctx0" brushRef="#br0">6256 10264 10340,'0'14'422,"0"1"-343,0-1 0,0-5 0,-1 1 0,-4 1-210,-5 2 1,-4 4-329,-5-3 389,-3 10 1,-2-19 0,1 7 0,-3-4 0,0-5-112,-3-1 240,7-2 0,2-8 0,5-6 0,3-8 0,2-5 289,5-2 1,5-1-1,5-3 1,6-3 317,7-1 0,-1 3-3,7 5-476,6 1 0,0 4 0,5 4 1,-2 4-1,1 8 22,3 5 0,-4 6 0,3 6 1,-1 12-16,-3 9 0,-2 13-146,-2 9 1,-6 5-1,-4 4 1,-7 6 417,-7 2 1,-16 2-366,-12 0 0,-11 0 0,13-34 1,-3-1-1,-1 1 0,-2-1-468,-2-1 1,0 1 0,3-2 0,0-2 145,-29 20 1,8-3 0,2-6 0,7-4-674,6-6 1,14-6-1806,5-12 2699,9-8 0,-2-7 0,7-7 0</inkml:trace>
  <inkml:trace contextRef="#ctx0" brushRef="#br0">7081 10321 8231,'28'-13'84,"2"4"0,2 4 310,1 4 0,-3 7 0,-11 3 0,-9 6 1001,-7 4 1,-6-2-1,-5 7 1,-10 1-884,-7 2 1,-2-3-765,-11-1 1,-1-4 0,-7 3 0,0-3-1,5-6 1,0 0-5,8-9 1,-5-1-1,5-7 1,3-6-546,4-2 1,6-11 618,6-5 0,6-7 0,3-7 0,3-1 212,2 0 0,8-6 88,7-3 1,5 0 0,10-2 0,2 2 419,1 8 1,0 6-301,-5 10 1,1 6 0,-1 4-1,1 7 123,-1 6 1,-4 12-231,0 7 1,-2 10 0,3 12 0,-3 8 385,-1 5 0,-4 3 235,-7 5-406,2 6 1,-10 7-1,1 6 1,-8-1-1,-11 1-126,-11 0 1,11-35 0,-2 0-1,-3-2 1,-1 0 0,1-2 0,-1 0-651,-20 29 0,-1-12-645,0-7 1,6-2-1,2-6 1,5-6-3337,8-9 4411,4-7 0,-2 4 0,-2 1 0</inkml:trace>
  <inkml:trace contextRef="#ctx0" brushRef="#br0">7536 10193 8274,'36'-35'216,"5"1"1,-1-4-1,4 5 1182,3 3-898,1 7 1,-4-2 0,2 6 0,1 2-1,-1 3 1,-2 4 0,-3 5 1341,-3 4 0,2 7-1425,-7 4 1,-2 2-1,-7 2 1,-6 2 212,-7 3 0,-5 5-362,-6 9-159,0-3 1,-2 6 0,-2-2 0,-6 4 0,-2 3 68,-3 1 1,1 2-1,0 2 1,0 3-31,-1 2 0,1 6-312,0 4 1,5 1 0,1-5 0,0 0-13,0-1 0,5 0 284,-2-4 0,-3-5 0,0-7 0,-3-4 334,-3-1 0,-4-4-376,-10-7 1,0 1 0,-2-7 0,-2-4-276,-1-3 0,-5-3-241,5 1 0,1-2 0,7-7 0,3-2-753,1-3 1,2 2-3383,5-6 4585,0-1 0,0-4 0,-1 0 0</inkml:trace>
  <inkml:trace contextRef="#ctx0" brushRef="#br0">2844 12667 8251,'0'-29'697,"0"6"1,0 1 833,0 1-1533,0 8 1,-6 7 0,-4 8-1,-4 2 1,-7 7 0,-7 7-1,-8 6 1,-7 2 0,-4 3-418,-6-1 0,0 1 0,-1-1 0,4-1 302,1-3 1,3-4 0,6-7-1,4-4-66,1-4 0,8-3 393,8-2 1,10-8-1,4-5 1,5-6 223,5-3 1,3 5-224,6-2 0,5 3 0,1 3 1,1 2 331,0 2 1,-3 6-422,-3-2 0,-1 10 1,-1 4-1,-4 5 143,-4 5 1,-5 5-165,-5 9 0,-3 5 0,-8 9 0,-3 6 98,-4 2 1,-9 8-170,-1 3 1,16-28-1,1 0 1,2 2 0,1 1-1,1 0 1,0 0-67,2-1 0,1 0 1,0 38 25,4-7 0,5-2 0,6-2 1,7-6-57,4-2 0,13-13 100,-1-4 1,9-9 0,0 1 0,3-4 162,1-2 1,-4-7-105,0-7 0,-6-2 0,3-7 0,-4-2-270,-2-1 0,1-4 0,-11-1 0,0-3-1092,1-2 0,-3-2 709,7-4 560,0 0 0,4-6 0,1-3 0</inkml:trace>
  <inkml:trace contextRef="#ctx0" brushRef="#br0">3086 13406 8155,'0'-38'26,"1"2"0,4 0 145,4-1 235,10 6 1,5 1-1,9 7 1,7 3-1,4 3 1,5 2 0,-2 6 1274,-2 4 1,-1 4-1330,-11 1 1,-1 7 0,-10 6 0,-8 6 51,-8 3 0,-4 8-240,-2 8 1,-8 0 0,-6 3 0,-7 3 111,-1 1 0,-5-1-183,4-2 1,0 3-1,1-1 1,2 2-92,2-1 1,4-8-135,5 5 1,2-7 0,7 0 0,0-3-196,0-6 1,8-11 206,7-1 1,5-9 0,10-1 0,2-4-183,1-4 1,0-9 1,-5-6 0,2-2 0,0 4 1,0-2-902,-3 2 0,-8 1 228,0 2 1,-1-1 0,-1 3 972,2 2 0,0-2 0,-5 4 0</inkml:trace>
  <inkml:trace contextRef="#ctx0" brushRef="#br0">4252 13349 8071,'0'-14'-332,"0"0"0,0 0 0,0-1-403,0 1 735,-7 6 0,-1-4 0,-6 4 0</inkml:trace>
  <inkml:trace contextRef="#ctx0" brushRef="#br0">4180 13292 8071,'0'-14'21,"2"0"1,1-2 0,4-1-1,0-4 1,4 1 0,2-2-1,1-1 1153,1-2-892,5 5 0,-3-6 1,6 7-1,-4 2 0,-5 3 1,-6 4-1,-8 6 249,-11 2 1,-8 8-1,-10 4 1,-1 4-264,-3 5 0,-2 3 83,-3 7-348,4-1 0,7-4 0,3-1 1,5 3-1,5 0 74,4 3 1,12-1 0,14 1-1,11-1-753,9 1 0,11-1 579,5 1 1,4-1 0,1 0 0,1 1 692,4-1 1,-16 1-177,-4-1 0,-15-4 0,-11 1 0,-11 4 205,-15 2 0,-15 2-570,-13-4 1,-10-1-1,-2-1 1,-2-3-740,0-5 1,11-4 222,-2 0 0,10-7 0,1-4 1,5-4-1443,4-4 0,10-6 1903,-1-9 0,3-9 0,-4-9 0</inkml:trace>
  <inkml:trace contextRef="#ctx0" brushRef="#br0">4152 13179 8158,'8'-15'461,"6"1"372,0 0-309,7 0 0,9-2 0,3-1 0,7-2 0,5 3 4486,8 5-4580,2-2 0,2 7 0,-2-4 1,-6 4-1,-10 1 0,-10 1-1169,-7 0 0,-5 9-477,-7 5 1,-4-2 0,-6 1 1215,0 2 0,0 8 0,0 3 0</inkml:trace>
  <inkml:trace contextRef="#ctx0" brushRef="#br0">5261 13818 12811,'8'4'1621,"-3"3"0,-5 9-571,-5 5 1,-5 7-1,-7 7 1,-3 0-1854,-3-1 0,4 6 0,-4-4 803,-3 1 0,0 4 0,-3-5 0</inkml:trace>
  <inkml:trace contextRef="#ctx0" brushRef="#br0">6626 12866 8036,'14'-29'385,"0"1"1,1 1-1,-1 2 1,-2 3 0,-5 3 2588,-12 6-2842,-9 5 0,-16 10 1,-5 4-1,-6 7 1,-6 6-1,-2 3 1,0 3-1,3 2 0,0 3-217,-1 3 1,10-1 0,4 4 0,13 0-223,8 1 0,6-4 16,6 5 1,14-5 0,12 3-1,13-1-410,12-3 0,6 2 611,4 0 0,-2 4 0,1-5 0,-7-2 485,-5-1 1,-12 5-159,-7 3 0,-9-3 1,-12-1-1,-10 0 234,-10-1 0,-15 0-268,-11-5 0,-3-5 0,-2-6 0,1-4-119,-1-4 1,5-6-129,0 2 1,11-4 0,2-2 0,8-5-91,9-9 0,5-5 89,3-9 1,6-1 0,7-3 0,7-6 86,8-7 0,6-1 4,-1-10 0,3 8 1,7-8-1,-1 2 146,1-1 1,1-7-60,-20 30 0,0 0 1,18-29-1,-1 5 1,-11 8 296,-9 5 0,-11 8-255,-6 3 1,-8 9 0,-8 5 0,-5 5-27,-7 4 1,-2 4-252,-3 6 0,1 0 0,1 0 0,2 1-588,1 4 1,6-2-161,-1 7 1,10-5-1,4 4 1,5 2-2176,5 2 3025,3 1 0,12 0 0,3 0 0</inkml:trace>
  <inkml:trace contextRef="#ctx0" brushRef="#br0">7351 12965 8071,'0'-14'1075,"0"-5"1074,0 0-1642,0 0 0,0 10 0,-2 1 0,-2 2 1,-7 2 2018,-7 3-2409,2 7 1,-10 4-1,2 9 1,-3 4-1,0 6 1,3 2 0,6 4-737,2 1 0,9-2 320,7 3 1,4 0-1,10 2 1,8-2-348,8-3 0,2 4 458,5-5 1,-5 5 0,0-3-1,-7 0 318,-6 0 0,-5-2-6,-4-5 0,-7 1 0,-13-1 0,-10-1 314,-10-3 1,-7-4-278,-5-6 0,1-1 1,1-3-1,4-6 10,1-2 1,10-8-146,11-4 1,1-4 0,11-7-1,9-6-74,10-4 1,15-9 23,6 2 0,9-7 0,5-3 0,2 1-73,-2-2 1,3 3 91,-3-6 1,0-3 0,-4-2 0,-13 6 83,-13 5 0,-11 5 58,-16 3 1,-12 5-1,-15 11 1,-11 8-48,-6 8 0,-3 4-257,-5 2 0,2 0 0,5 2 0,7 2-798,8 6 0,8 3 139,8 1 0,2-5 1,15 1 825,9 1 0,13 1 0,17 3 0</inkml:trace>
  <inkml:trace contextRef="#ctx0" brushRef="#br0">7849 12795 8130,'-7'-29'240,"6"1"1,-4 1 0,3 3 1026,2 5 0,11 4 0,7 0 0,6 3-490,6 2 0,7-1 0,3 6 1,7 1 42,10-3 1,-1 7-648,0 0 1,0 7-1,-11 7 1,-2 2-74,-3 3 0,-15 4-131,-1 11 0,-13-3 0,-7 9 0,-2 4-95,-2 6 1,0 6-44,0 1 0,-6 1 0,-2 5 1,-2 7-87,1 4 1,5-34 0,0 1-212,-6 34 0,4 1 1,6-6-1,0-4 297,0-4 1,-1-12 477,-4-7 0,-5-7 0,-9-9 0,-7-3 328,-11-5 1,-2-5-277,-13-5 1,-1 2 0,-5-6-1,-2-3 35,-2-5 0,7-5-888,8-7 1,4 1-1,7 0 1,6 0 491,4 0 0,15-1 0,-1 1 0</inkml:trace>
  <inkml:trace contextRef="#ctx0" brushRef="#br0">11375 4805 8265,'0'-20'-41,"-5"4"1,0-3 0,2 3-1,1 2 210,2 0 1,-4 4 0,-1 1-1,2-2 1,1-2 680,2-1-715,0 6 1,2 3 0,1 10 0,3 6 0,2 5 6,3 3 0,-3 11 0,2-2 1,1 4-82,1 2 1,-2 1-202,-1 3-64,1 3 1,-2-4 0,-4 5 0,-2 1 0,-2 1 203,0 3 0,-6-2 0,-2 4 0</inkml:trace>
  <inkml:trace contextRef="#ctx0" brushRef="#br0">11076 5047 8265,'0'-49'-5,"0"0"0,2-5 1,2 4 147,6 1 0,9 1 0,3 7 0,2 2 201,-1 1 0,1 13-186,4 1 0,1 6 0,1 4 0,2 0 21,1 0 1,0 4-122,-5 1 1,1 6 0,-1-2 0,1 3 60,-1 2 1,-1 2 101,-3 3-166,2 3 1,-2 6 0,8 0 0,2 0 0,1 2 25,0 3 0,4-2 0,-2 7 0,1 1-112,0 2 0,-7-3-22,2 0 1,-4-1 0,-5 6 0,-5-1-62,-4 1 1,-7-1 17,-3 0 75,-3 1 1,-15 1 0,-8 3 0,-9 3 0,-9 2-41,-7 0 0,-5 0 0,-5 5 0,-1-2-227,0-3 0,6-3 107,4-7 1,9-6-1,5-3 1,3-5-788,1-4 587,14-4 1,2-8 380,13-2 0,0-11 0,0-7 0</inkml:trace>
  <inkml:trace contextRef="#ctx0" brushRef="#br0">11716 6426 8368,'-21'-22'627,"7"-4"1,-2 7-277,5 2 0,8 9 0,0 10 0,6 10 1,7 11-1,2 3-65,2 3 1,5 6-1,0 2 1,0 5-132,2 0 1,-5 1 0,3 0 0,-4 1-338,0 3 1,-3-1-1,-1 4 1,-3 1-803,-1 0 0,-9 1 405,-8 5 1,-5-7 0,-7-4-1,-7-7-996,-1-5 1575,-6-11 0,-7 4 0,-7-5 0</inkml:trace>
  <inkml:trace contextRef="#ctx0" brushRef="#br0">11474 6952 8350,'10'-67'-74,"1"1"0,4 3 206,8 3 1,5 3 16,5 0 7,4 7 1,5 7-1,1 10 1,1 4-1,2 6 115,1 4 0,1 5 0,-6 4 0,1 7 161,0 6 1,-5 11-163,-1 10 0,-7 4 0,1 6 0,-8 3 213,-2 5 0,-4 2-134,-7 3 0,-4-3 1,-8 5-1,-4-1 140,-8-1 0,-7 2-576,-7-2 0,-12 2 0,-4 4 0,-5-6-593,-5-3 1,-1-6 412,-2 0 1,0-2 0,1 1 0,0-7-760,4-5 0,3-9-1449,6-2 2401,7 0 0,1-12 1,7 4-1</inkml:trace>
  <inkml:trace contextRef="#ctx0" brushRef="#br0">11446 10222 8077,'-7'14'139,"1"-5"0,-5-1 0,3-3 1,2-8 377,3-10 0,6-7 1,3-12-1,2-4 616,3-7-921,2-9 1,-4 0 0,1-10-1,1-6 1,3-4 0,3-6 0,2 2 305,-1 4 1,-3 1-1,1 12 1,2 5-289,1 4 0,4 15-569,-4 11 271,7 13 1,-4 7 0,6 12 0,1 11-1,-1 14-154,0 11 0,-4 8 1,0 8-1,-1 3-234,0 2 0,2-5 186,-6 2 0,5-4 0,-6-1 0,0 0-136,-2 0 1,-7-13 203,1-6 0,-7-13 394,2-6 1,-4-22-107,-1-11 0,0-21 0,0-9 0,2-7 215,2-7 0,-2-4 43,3-4 0,1-4 1,0 1-1,2-9-189,-3 36 1,1-1 0,0 2 0,1 0-322,7-35 0,2 5 0,3 5 1,5 7-990,2 10 0,3 15 621,-1 15 1,-1 9 0,-2 9 0,-1 8 533,1 12 0,-4 7 0,0 2 0</inkml:trace>
  <inkml:trace contextRef="#ctx0" brushRef="#br0">12526 9596 8134,'-14'0'2307,"12"2"-2123,7 2 1,11 9 441,3 6-363,6 6 0,-3-1 1,7 8-1,-1 2 0,-1 3 502,-3 2-912,-4 2 0,-7 3 1,-4 2-1,-4 2 1,-3-3-623,-2 0 255,0-9 0,-7-1 0,-2-10 0,-4-4 0,-1-9-1497,0-4 2011,6-16 0,-11-8 0,3-12 0</inkml:trace>
  <inkml:trace contextRef="#ctx0" brushRef="#br0">12668 9411 8134,'-12'-14'122,"2"0"0,6 0 684,2-1 1,8 6-427,4-1 1,9 7-1,6-1 1,7 2 506,6 2 0,3 0-624,1 0 0,6 8 0,-1 5 0,-1 7 264,-2 7 1,-4 0-255,-7 11 1,-8 0-1,-15 4 1,-9 2-134,-9 4 0,-14-2-444,-16 6 0,-11-2 1,-6 4-1,-7-3-80,30-27 0,0 1 1,-24 20-1328,-1-7 0,12-3 1711,2-7 0,2-4 0,8 0 0,-1 0 0</inkml:trace>
  <inkml:trace contextRef="#ctx0" brushRef="#br0">11048 13392 8223,'-22'22'168,"-2"-1"0,10-7 0,6-3 654,5-6 0,4-15 0,4-18 0,3-9-457,0-4 0,9-8 1,-3-3-1,2-5 73,0-4-421,-2-4 1,5-8-1,2-1 1,-1 0-1,2 4 1,-1 7-1,1 8-155,0 7 1,-5 10 21,2 20 1,-3 6-1,0 19 1,1 9-237,2 10 1,2 15 335,-2 12 1,-3 7 0,4 3 0,-1 0 58,0 0 0,0 4-69,-5-6 0,-1-1 0,-2-8 0,-3-6-11,-2-6 155,-1-6 1,-5-21 0,-2-15 331,-3-18 0,4-15-293,-4-12 0,4-4 0,1-7 0,0-4 162,0-4 1,4-10-319,-2 36 0,1-1 0,5 0 0,1-1 0,0-1 0,1 0 0,2 1 0,2-1-171,-1 0 0,2 1 1,2 0-1,2 2-235,2 1 1,1 2-1,21-25 1,3 21 0,-5 13-1587,-3 12 0,-7 10-277,2 10 2268,-9 11 0,-2 10 0,-3 13 0,3 6 0</inkml:trace>
  <inkml:trace contextRef="#ctx0" brushRef="#br0">12057 12624 8103,'0'-9'1782,"0"-1"0,2 7-1005,2-2 1,6 4-281,9 1 1,1 6-1,6 5 1,-3 6 419,3 7 0,-1 5-910,-1 4 0,-4-2 0,-6 7 1,-1 3-618,-4 5 0,-2 0-3,-7 6 1,-8-6 0,-5 1 0,-6-4-644,-3-5 0,3-11-1264,-4-13 2520,-1-6 0,-5-14 0,1-2 0</inkml:trace>
  <inkml:trace contextRef="#ctx0" brushRef="#br0">12043 12496 8103,'14'-57'110,"7"7"0,2 2 0,6 11 1,4 7-1,3 9 903,1 11 0,5 7-351,1 3 0,1 8 0,5 8 0,-3 9 622,-5 7 1,-9 9-830,-4 2 0,-6 2 0,-9 11 1,-4 1 56,-4-4 1,-11 4-741,-9-5 0,-7 4 1,-9-1-1,-4-3-518,-1-5 0,-2-9-2721,-5-5 3329,0-3 0,-6-1 1,-1-1-1</inkml:trace>
  <inkml:trace contextRef="#ctx0" brushRef="#br0">10436 3071 8489,'-14'-49'504,"1"8"1,4 11 244,4 9 1,4 15 0,2 9-1,2 11-640,2 7 1,5 9 0,-6 8 0,-1 4 0,-1 4 0,-2 3-17,0 2 0,0-4 0,-2 5 0,-2 2-307,-6 1 1,-2 2-1,-3-2 1,1-3-179,0-4 1,0-9 274,0-1 0,6-13 0,4-2 48,8-11 0,11-5 70,14-7 0,6-7 0,7-4 0,2-5 87,4-3 0,4-4-313,10 4 0,-6-2 1,3 4-1,-7 0-485,-3 4 1,-6-1 272,-5 4 1,-7 4 0,1 1 0,-7 4-1033,-6 1 1469,-3 0 0,4 0 0,2 0 0</inkml:trace>
  <inkml:trace contextRef="#ctx0" brushRef="#br0">11161 3554 8377,'-1'-14'509,"-4"0"0,3 4 614,-2 1-530,-4-1 1,5 2 0,-7 4 0,-1 2 214,-2 2 1,-1 2-727,0 2 1,0 4 0,0 8 0,-2 1-262,-3 2 0,5 7 128,-1-3-319,1-2 1,8 4 0,-4-6-1,6-2 1,2-1-813,2-2 970,0-6 0,2 3 1,2-6-1,7-3 1,5-5 145,3-7 1,5-7 0,-5-2 0,0 0 468,1-2 0,-4 6-59,3-4 1,-3 4 0,-2 6 523,0 4-774,-6 4 0,0 4 0,-5 5 0,2 7-378,-2 6 0,-1-2-702,-2 5 0,1-2 0,3 3 986,0-1 0,14-7 0,-3 4 0</inkml:trace>
  <inkml:trace contextRef="#ctx0" brushRef="#br0">11460 3042 8377,'6'-52'53,"4"3"1,2 5 195,3 8 1,4 7-99,0 10 426,-1 0 0,-2 18 0,2-2 0,1 6 0,0 8-52,1 6 1,-9 5 0,3 8 0,-3 3-111,-3 5 0,-1 8-520,-7 2 1,-2 5 0,-4-2 0,-7 1-53,-4 0 0,-9 5-242,3 5 0,-6-2 0,-2-8 0,-4-5-413,-1-3 1,4-9 626,-1-6 0,4-9 0,6-10 0,5-7 179,7-6 0,7-9-53,8-11 1,12-3-1,13-11 1,7-1 37,5 1 0,6-2 88,1 6-117,-1 6 0,-4 3 1,-2 8-1,-2 5 1,-2 3 93,-3 5 1,-7 5 0,-9 7 0,-7 10 87,-7 7 0,-5 2-14,-9 0 1,-1 1 0,-11-2 0,0-4 202,0-4 1,5-3-135,-2-2 1,4-7-88,6-7 0,6-13-245,12-11 0,2-3 0,13-1 0,3-2-36,4-3 1,-1 4-67,4 1 251,-4 0 0,1 12 0,-1-3 0,-4 5 0,-4 4-36,-5 5 243,-7 4 0,-4 9 0,-6 4 0,0 7 0,-2 2-130,-2-1 0,-3-1 1,-4-4-1,3-1-327,2 0-276,-5 0 245,9 0 0,-4-7 1,8-9-98,2-11 0,9-2 1,7-9-1,3-3-6,2-4 1,2-1 263,1-6 0,1-6 0,1-8 0,1-5-112,2-5 0,1-3 223,-6-6 1,-1 0 0,-3 0 0,-7 2 211,-6 2 0,-5 18 106,-6 16 1,-6 10 0,-3 10 0,-4 3 431,-1 6 1,-1 2-343,1 2 1,2 6-1,1 4 1,1 4 145,-1 5 0,0 3-516,1 7 1,-1 1 0,7 3 0,0 6-121,3 7 1,1-2 70,0 4 0,0 2 0,0 2 0,0 4 3,0 1 1,0-1-78,0 1 0,6-6 0,2-4 0,2-3-137,-1-1 0,1-11-240,4-4 207,-6-15 1,4 4-1,-2-12 1,2-2-1,4-3-1112,3-5 1372,-3-3 0,11-12 0,-5-2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18697 10321 8451,'-22'-16'76,"3"-1"1,4-2-1,6 0 1,4 0-1,4 0 2083,1 2-1708,0 1 1,4 10 0,1 7 0,0 10-230,1 7 1,2 2 0,6-1 0,1 5-177,-1 3 1,6-4-1,6 1 1,4 1-106,3 2 1,6-5-1,1-1 1,4-4-151,3-3 0,12 2 71,-2-11 1,3-2 0,-2-9 0,1-7-205,-2-4 1,-4-13 0,-12 0 0,-1-3-384,-2-2 1,-7-3 0,1 5 724,-7 1 0,2 2 0,-5 2 0</inkml:trace>
  <inkml:trace contextRef="#ctx0" brushRef="#br0">20645 10222 8535,'-7'-15'81,"-2"1"1,-5 0 0,-4 1 0,-1 2 0,2 3 0,-1 2 515,0 3 1,0-3 0,-4 1 0,0 3 0,1 7 0,-1 8-51,0 4 1,8 8-1,-2 1 1,4 4-139,5 3 0,4 0 1,5-3-1,4 2 122,8 1 0,8 0-408,11-5 1,5-6 0,10-4-1,5-6 32,7-2 0,4-9-298,2-1 0,4-7 0,-6-12 0,4-7-96,3-5 1,-14-7-494,5-10 0,-10 4 0,-3-5 0,-8 0 732,-5-3 0,-9 3 0,-6 0 0</inkml:trace>
  <inkml:trace contextRef="#ctx0" brushRef="#br0">2034 6468 8225,'-15'-6'346,"-2"3"1,1-5 0,4 0 67,-1 0 0,13 5 0,6-2 0,10 4 1,8 1-1,4 0-182,5 0 0,-1 0 1,6 0-1,1 0 1,2 0-1,2 0-95,0 0 1,-2 0-1,-2 0 1,-2 0-348,-3 0 0,4-5 0,-6 0 1,-4 2-898,-2 2 279,-9 1-447,4 0 1275,-14 0 0,-13 12 0,-10 4 0</inkml:trace>
  <inkml:trace contextRef="#ctx0" brushRef="#br0">2147 6582 8302,'-8'-19'92,"4"0"0,2 2 968,2 1 0,0 2 698,0 0-1343,0 6 0,0 3 0,0 11 0,0 7-15,0 4 0,-5 9-313,1-3 1,-3 4 0,4 3 0,-3 2-21,-2 1 1,3 8-130,-4 2 0,-1 1 1,-2 6-1,1 1-159,1 0 1,1 1-84,-6 5 1,3-1 0,1 0 0,3-6-119,1-7 0,3-2 472,4-8 0,6 0 1,5-6-1,6-5 173,7-7 1,9-3 0,7-7 0,6-2 226,6-1 0,3-4-363,2-3 1,0-4 0,0-9 0,-2-1-583,-3 2 0,-8 1-92,-6 2 1,-6 0 0,-1 1 0,-5 2-1065,-7 2 1,-4 4 1650,0-5 0,-1 1 0,0-5 0</inkml:trace>
  <inkml:trace contextRef="#ctx0" brushRef="#br0">3199 6611 8266,'15'-35'86,"-6"2"0,-1-2 1,-2 8 108,-2 5 574,-3 3 1,-2 6-1,-4 4 1,-5 7-1,-2 9-63,-3 7 0,-4 10 0,-1 1 0,-1 5-574,1 3 0,-4 11 191,5-1-300,0 9 0,7-3 0,1 5 1,3-2-1,1 3-277,4 5 1,3-6-1,5 0 1,6-7-542,6-6 0,7-14 669,9-3 1,-1-9 0,4-7-1,0-8 212,1-8 1,-6-11-40,3-4 0,-12-4 1,-6-2-1,-7 1 123,-3 0 0,-1-1-89,-5 1 1,-6 1 0,-4 2 0,-2 2-253,-3 3 0,6 1-3604,-1 5 3775,1 6 0,1 2 0,2 6 0</inkml:trace>
  <inkml:trace contextRef="#ctx0" brushRef="#br0">3853 6667 8378,'0'-14'521,"0"0"0,0 0 1494,0 0-1578,-6 6 0,-2 1 0,-6 7 1,-2 0-1,-1 2 0,-2 4 1,2 9 77,1 7 1,1 5 0,1 1 0,2 2-483,2 3 1,4-3-151,6 3 1,6 2 0,5-2 0,5-1-23,3-2 0,8-3 31,1-4 0,-1-1 0,3-4 0,-6 1 36,-4-2 0,-2 1 66,-9 1-72,-2-4 1,-11 6 0,-4-5 0,-9 1 0,-7 2-949,-6-2 1,-1-1-1,2-2 1,1-1 1025,-1-4 0,-5-2 0,-3-7 0</inkml:trace>
  <inkml:trace contextRef="#ctx0" brushRef="#br0">3740 6682 8395,'0'-19'657,"0"-2"0,1 2 448,4 3 0,3-1 1140,6 8-1697,7-4 0,2 4 1,9 1-1,3 0 1,1 1-1,4 1 0,1 1 698,1-1 0,-1 4-1340,-3-2 1,-1 1 0,-7-1-1,0 0-1136,-4 0 1,-7 3-550,0 1 1,-9 6 1778,-5 4 0,3 9 0,-1 3 0</inkml:trace>
  <inkml:trace contextRef="#ctx0" brushRef="#br0">4536 7179 8128,'-8'-14'954,"-5"6"3904,4 3-4351,3 4 0,-2 7 1,5 4-1,-4 4 1,-1 5-1,-3 5 0,-1 2-610,-3 3 0,1 4 0,-2 0 0,-3 0-822,-4 2 925,2 1 0,-12 7 0,3 0 0</inkml:trace>
  <inkml:trace contextRef="#ctx0" brushRef="#br0">5716 6611 8406,'5'-34'14,"1"1"1,2 3 0,1 3 0,1 5 1986,-1 2-1624,-5 1 1,0 8 0,-8 6 0,-8 10-1,-5 7 1,-8 9 0,-7 6-53,-6 4 0,2 9 1,-2-4-1,0 2-510,2 0 1,1-2 0,8 4-1,3-4-607,6-1 0,8-2 530,5-4 0,5-7 0,7-3 0,8-4-30,12 0 0,8-6 82,8 1 198,6-7 0,-5 9 0,3-2 0,-4 2 0,-5 3 127,-5-1 0,-11 2 0,-8 3 0,-7 4 251,-6 4 0,-15-3-216,-10 0 1,-9-1 0,-9 4 0,-3-2 202,-2-1 1,4-8-247,1-2 0,7-1 0,10-9 1,4-2 213,5-5 1,5-7-112,11-9 1,2-3 0,4-8 0,7-3-56,4-5 0,8-8-139,-1-1 0,8-2 0,1 2 0,0-5-177,2-4 1,-4-1 179,7 1-290,-6-1 1,3 8 0,-9 5 0,-3 7-378,-9 7 0,-8 11 1,-11 16-1,-4 6-761,-4 7 0,-1 9 1409,0 4 0,0 4 0,-1 2 0</inkml:trace>
  <inkml:trace contextRef="#ctx0" brushRef="#br0">6327 6881 8243,'15'-14'144,"-1"-1"0,0 3 115,0 2 419,-6-2 0,-3 10 0,-11-1 0,-9 6 0,-7 8-235,-5 6 1,-6 10-1,-2 6 1,1 1-234,-1 0 1,3-2-137,9 6-55,-4 0 1,16-2-1,-2-3 1,5-3-1,8-3 110,8-3 0,3-5 1,14-10-1,4-4 67,2-3 1,7-9-105,-4-2 1,-1-10-1,-6-5 1,-2-3-139,-1-1 1,-12-1-287,2 1 1,-9 0-1,0-1 1,-4 1-1257,-1-1 1,0 6 1587,0-1 0,-6 0 0,-2-4 0</inkml:trace>
  <inkml:trace contextRef="#ctx0" brushRef="#br0">6711 6611 8334,'0'-21'502,"2"1"0,3-6 1,4 3 2418,4-3-2090,7 6 1,9-2 0,9 4 0,4-1 0,6 4 0,2 3 0,2 8 270,0 2 0,-6 2-1244,2 0 1,-1 2-1,-4 2 1,-9 6-470,-7 3 0,-1 2 333,-8 4 0,0 3 0,-9 7 0,-4-1-76,-3 1 1,-2 6-1,0 2 1,0 6-22,0 4 1,-7 4 216,-2 6 0,3 8 0,1 6 0,3 8-36,2-37 0,0-1 0,0 37 322,0-7 0,0-5 0,-1-9 0,-4-3 201,-5-8 0,-9-13-166,-4-5 1,-9-4 0,-3-8 0,-1-2 521,-3-6 1,-4-7-668,-4-5 0,2-4 1,-2-8-1,3-3-1694,1-5 1,7-3 373,3-1 1302,3 0 0,1-7 0,1-1 0</inkml:trace>
  <inkml:trace contextRef="#ctx0" brushRef="#br0">2460 8658 8159,'0'-27'214,"0"2"0,0 3 0,0 1 0,0 2 0,0 0 2230,0 0-2400,0 0 1,-6 11-1,-5 4 1,-5 2-1,-6 2 1,-3 3-1,-7 5 1,-3 8 0,-4 3-412,-2 1 1,0 1 0,1-4 0,4 2-207,1-1 1,3-3 135,9 0 411,2-1 0,7-6 115,0-4 1,7-2 106,7-2 0,2 5 0,6 1 1,-2 2 221,-3 3 1,4 2-172,-3 1 0,1 6 0,-5 4 0,0 5 66,0 4 1,-6 0-242,-4 10 1,-2-2-1,-3 9 1,0 1 26,-4-1 0,3-2-90,-3 4 1,5-6 0,4-1-1,6-4 201,2-3 0,4-11-19,2 2 0,6-6 1,7 1-1,5-7 109,5-6 1,5-4-196,10-7 0,3 0 0,0 0 0,4-2-83,2-3 0,-5-2-348,1-8 1,1 3-1,-6 1 1,-4 1-1122,-2-1 0,-10 0 1447,2 2 0,4-10 0,4 3 0</inkml:trace>
  <inkml:trace contextRef="#ctx0" brushRef="#br0">2986 8729 8135,'8'-29'85,"-2"1"1,-1 1 876,0 3 0,0 9 419,-5 5 1,-2 9 0,-1 1-338,-2 8 1,-6 10-260,2 6-649,-4 3 1,-1 8 0,-2 3 0,-1 3 0,-2 3-215,1 3 0,2 4 0,2 6 0,0 1-624,0 4 1,6-2 14,3 6 1,4-3-1,2-1 1,4-11-327,4-10 0,10-8 875,5-10 0,1-8 0,1-11 1,-3-5 239,3-9 0,-4-5 105,1-14 0,-10-1 1,0-3-1,-4-3 234,-1-1 1,-5-4 0,0 5 0,-6 0 254,-6 2 0,-4 6-510,-1 4 0,-5-1 0,-2 6 1,1 3-628,-1 5 0,2 5-538,5 6 0,6 1 0,3 4 979,4 5 0,7 9 0,2 3 0</inkml:trace>
  <inkml:trace contextRef="#ctx0" brushRef="#br0">3768 8885 8278,'6'-28'858,"-4"1"0,3 3 1,-4 5 428,-1 4 0,-1 7 1,-6 3-1,-5 5-698,-6 5 1,-5 4 0,2 12 0,-1 7-316,-3 8 0,4 5-443,2 2 0,4 1 0,2 2 1,3 2-402,6-3 1,2-2 180,2-5 1,6 0-1,5-10 1,5-4 13,3-2 1,6-12 0,-1-3 0,3-8 138,1-9 1,-5-7 389,-4-2 0,-4-6 1,-2 0-1,-4-5 438,-4-4 0,-5-4-420,-5 5 0,-2-5 0,-8 5 0,1 2-508,0 1 0,-2 1 0,-1 1 0,-2 2-1462,1 7 1798,3 1 0,0 16 0,1-4 0</inkml:trace>
  <inkml:trace contextRef="#ctx0" brushRef="#br0">4877 9198 8089,'8'-19'490,"-2"2"0,-1 2 0,1 6 0,1 1 463,-1 0 0,-1 13 0,-5 4 0,0 14 1,-2 7-309,-3 3 1,-2 6-1,-8-1 1,1 3-1,-2 0-1012,-3-3 0,2 8 0,-7-5 0,-1 0-869,-2-1 1,-3-4 1235,-3 2 0,-3 9 0,-7-3 0</inkml:trace>
  <inkml:trace contextRef="#ctx0" brushRef="#br0">5787 8871 8057,'14'-43'208,"5"-1"1,0 0-1,-1 1 1,-3 9-1,0 7 1,-3 8-1,-2 3 2314,-6 2-2112,-2 0 1,-4 7 0,-4 6 0,-8 7 0,-8 5 0,-7 6 0,-2 4 0,-4 3 1109,-1-2-1651,-2 5 0,1-2 1,4 5-1,5-3 1,4 0-1,5-1 1,5 3-467,4-1 1,6-4 296,8 0 0,11-5 0,10 3 0,8-2-204,10-2 0,4 2 515,5-1 0,2 2 0,-5-2 0,-2 4 180,-2 4 0,-7-3-122,-15 0 1,-10 1-1,-13 6 1,-11 3 106,-11-3 0,-10-2-143,-15-6 0,2-2 0,-4-7 0,4-1 9,2-4 0,4-3 132,10-6 1,7-6 0,5-5 0,6-6 178,6-7 1,5-9-288,5-5 0,4-3 0,10-2 1,5 1 41,3-1 1,1 0-240,0 1 0,1-3 1,1 0-1,1-3-243,3 2 0,-1 4-307,-5 4 1,-4 3-1,-2 8 1,-3 4-2662,-6 4 3342,1 9 0,-6 10 0,6 8 0</inkml:trace>
  <inkml:trace contextRef="#ctx0" brushRef="#br0">6669 8700 8091,'19'-28'208,"-1"0"0,0-1 1988,-2 1-1772,-2 6 0,-9 1 0,-9 8 0,-10 4 0,-6 4 0,-7 4 800,-5 1 1,-3 6-1153,-2 3 1,-3 9 0,7 2 0,1 2-448,2 4 0,8 1 225,3 1 0,10 0 0,4 1 0,5-1-409,5 1 0,4 4 36,10 0 1,3 0 0,8-4-1,2-1-20,1 1 1,5-1 642,-5 0 0,-1-4 0,-9 0 0,-4 0 767,-3-2 0,-8 4-651,-3-2 0,-16 3 0,-8 0 0,-8-2 338,-6-1 1,-4-7 392,-5 2-743,-1-9 1,7 1 0,3-7 0,3-2 0,3-7 0,5-9-1,7-8 378,9-5 1,5-3-481,1-3 1,7-5-1,8-8 1,7-3-142,5-1 1,3 2-145,3-4 1,-2 5 0,6-4 0,-2 2-399,-4 3 1,-1 9-56,-1 3 1,-9 6 0,-4 6 0,-7 6-906,-2 5 1,-3 9 35,-4 2 1505,-6 7 0,-2 7 0,-6 0 0</inkml:trace>
  <inkml:trace contextRef="#ctx0" brushRef="#br0">7081 8573 8150,'-21'0'251,"6"-5"0,-3-2 0,6 0 0,4-5 0,1 0 0,6-1 446,4 4 1,11-2 0,10 4-1,4 1 1,5-2 0,5 2-341,3 0 0,2-4 0,0 5 1,-1 1-155,1-3 0,4 6 0,-1-4 0,-3 3 139,-4 2 1,-7 8 80,1 6-269,-9 1 0,-4 13 0,-7 1 0,-4 7 0,-4 5 41,-3 2 1,-2 6-1,-2 3 1,-1 5-95,-2 4 1,1-2 40,4 2 1,0 1-1,0-5 1,0-7-116,0-4 0,0-5 155,0-3 1,-11 1-1,-5-5 1,-5-4 228,-4-5 0,-8-5-137,-5-5 1,-3-1 0,-2-1-1,0-4 188,1-4 0,1-5-591,3-5 0,-2 2 0,7-7 0,3-1-1264,5-1 1,4-3 222,7 1 1,1 5 1169,4-1 0,3 1 0,6-5 0</inkml:trace>
  <inkml:trace contextRef="#ctx0" brushRef="#br0">24256 5772 8104,'8'-29'89,"3"1"0,-5 1 0,1 3 0,0 7 0,0 4 0,-1 4 1,-1-1 2248,1 3-2023,-4 0 0,2 7 0,-8 0 0,-6 2 0,-2 3 1,-3 4 787,1 4-1070,0 1 1,-5 6 0,0 4-1,0 3 1,0 1 0,-1 2-1,-1 5 44,0 8 0,1 1-198,1 8 1,8 5 0,-3 6 0,1 4-153,0 5 0,6-1 28,2 5 1,3-9 0,2-6 0,2-4-180,3-5 1,-2-9 225,6-10 0,1-14 1,4-6-1,0-6-286,0-3 1,2-4 147,3-5 0,-2-8 0,6-6 0,-1 0-381,0-1 1,1 4-226,6-3 942,-7-3 0,5 6 0,-5-4 0</inkml:trace>
  <inkml:trace contextRef="#ctx0" brushRef="#br0">24867 6014 8104,'14'-43'67,"1"2"1,-1 3 0,-1 5 0,-4 3 534,-4 1 0,-4 7 0,-2 5-8,-4 6 1,-3 4-1,-6 7 1,-2 4-66,-3 5 1,-1 4-175,-4 15-299,-3-3 1,5 16-1,-6-1 1,1 4-1,3 5 43,5 2 0,5 1 0,3 5 0,3 0-466,2-1 0,1 0-251,5-4 0,6-3 1,5-8-1,8-5-34,10-7 0,-1-9 586,5-10 0,-3-4 0,-1-8 1,-3-4 69,-2-8 1,-3-2 125,-7-8 1,-1 1-1,-4-7 1,-4-2 604,-4-1 0,-2 0-213,-4 4-419,-3 1 0,-6-1 0,0 3 0,1 0 0,2 6 0,2 2-690,-3 6-436,0 1 1,6 4 1022,6 7 0,12 13 0,10 9 0</inkml:trace>
  <inkml:trace contextRef="#ctx0" brushRef="#br0">25592 5971 8025,'10'-27'113,"-1"2"0,2 4 0,0 4 0,-1 4 2303,-5 1-2214,-4 5 0,-7 1 0,-4 8 0,-4 4 0,-6 6 0,-7 7 0,-5 2 0,2 1 0,3 0-9,4 3 0,1-2 1,-2 0-1,5 3-234,3 0 1,8 3-448,3-1 365,4 1 0,9-1 0,6 1 0,8-1 0,5 0 73,1 1 1,6 2 0,-1-1 0,-2-4 343,-1-4 1,-6 2-147,0-5 0,-12-1 0,1-3-169,-5-1 0,-10-5-259,-7 1 0,-8-5 1,-4 2-1,0 0-1107,1-4 1387,-5-1 0,3-2 0,-7 0 0</inkml:trace>
  <inkml:trace contextRef="#ctx0" brushRef="#br0">25436 6127 8095,'6'-14'207,"2"0"1,6 0 0,2 1 1377,3 4 1,-1-4-761,5 3-70,7 4 0,2-5 1,6 5-1,1-1 1,1 1 1409,-2 3-1734,3-5 0,-11 6 0,3-4 1,-5 1-829,-4 1-2520,-3-1 2362,-13 5 1,-4 5 0,-9 1 0,-2 2-1732,-1 3 2286,-5 2 0,5 7 0,-6 2 0</inkml:trace>
  <inkml:trace contextRef="#ctx0" brushRef="#br0">26275 6483 8091,'-14'0'744,"4"0"1,2-2 1545,2-3-1883,1 4 1,7-6 0,2 7 0,8-1 0,3-2 0,6-2 0,1 0 395,3-1 0,-1 3 0,1-5 0,4 0-390,1 0 1,-3 3-332,6-4 1,-3 4 0,-3-3 0,-2 2-102,-1 3 1,-7-4-274,2 3 1,-3-3-1626,-2 3 0,-5 2 418,1-3 1499,-7 10 0,3 3 0,-6 6 0</inkml:trace>
  <inkml:trace contextRef="#ctx0" brushRef="#br0">27256 5914 8031,'0'-22'139,"0"-3"0,0 4 0,0 1 0,0-1 1,0 4 1674,0 1 0,0 2-616,0-1 0,0 9-884,0 6 0,-2 6 0,-1 10 0,-3 2-57,-2 1 1,-2 11 0,-5 0 0,-3 4-21,-1 6 1,-4 7-523,4 5 0,-5 4 0,5 2 0,3 2-804,5 2 0,5-1 823,6-4 0,0-6 1,3-5-1,6-7-160,10-6 1,2-6 178,3-8 349,6 0 0,-5-17 1,3 2-1,-2-4 1,-4-4 333,-3-6 0,-5-4 1,-5-4-1,-4-2 219,-3-2 0,-2 3-454,0-5 1,-8 2-1,-5-2 1,-6 4 34,-3-1 1,3 5-505,-5-2 0,2 3 1,-1 4-1,4 3-1018,3 2 1,2 1-283,-1 5 0,3 2 1568,2 3 0,-2 3 0,4 6 0</inkml:trace>
  <inkml:trace contextRef="#ctx0" brushRef="#br0">27640 6141 8009,'1'-14'129,"2"0"1,2 0 708,-2 0 0,-1-1 0,-4 3-141,-2 2 1,0 6 0,-3 8 0,-1 6-365,0 2 1,3 4 0,-3 5 0,0 6 161,0 4 1,5 7-155,-2-5-367,4 7 0,1-4 0,0 5 0,0-1 0,1-4-140,4-1 1,3-7-1,8-6 1,1-1 3,2-4 1,0-3 179,-5-4 1,1-4 0,-1-7 0,0-6 319,0-7 0,-6-2-182,-3-7 0,-4 0 0,-2-2-46,-4 2 1,-3-1 0,-6-5-134,0 1 1,0 4 0,1 2 0,2 2-170,1 2 1,3 2-368,-3 2 1,-1 0 0,5 1-2553,-2 4 2102,5 3 1009,-4 6 0,14 6 0,1 2 0</inkml:trace>
  <inkml:trace contextRef="#ctx0" brushRef="#br0">28109 5942 8022,'6'-7'107,"-4"-6"0,3 3 0,-2-2 1104,1-2 0,-2 4 436,3 1 1,-4 7-1038,-1 2 1,2 6 0,1 9-1,3-1 145,2 0 1,2 7-312,4 2-326,-6 4 1,5 8-1,-4 3 1,2 3-1,-1 1 44,-6 1 0,-1 6 0,1 3 1,0 4 55,0 0 1,-8 0-25,0-4 0,-7-3 1,1-7-1,-4-1 273,-5-3 1,3-4-207,-3-11 1,2 3-1,-1-8 76,-1 0 1,0-9-102,5-4 0,6-5-40,4-5 1,2 2-957,2-6 1,0-1 0,0-4-1548,0 0 1,0 4 705,0 1 1,0 4 1600,0-4 0,0-1 0,0-4 0</inkml:trace>
  <inkml:trace contextRef="#ctx0" brushRef="#br0">28692 5559 8088,'-6'-24'18,"-2"0"0,-2-1 0,1-2 0,-1 0 0,1 2 0,1 3 631,1 1 0,-2 2 1,3 5-1,-1 0 1,1 0-131,3 0 1,3 1 0,5 2 0,4 3-261,4 2 0,7-4 0,4 4 0,4-1 140,6 1 0,0-3-3,4 4-300,10 0 1,-15 7-1,11 3 1,-1 6 0,-2 6-128,-5 7 0,-11 4 0,-7 5 1,-7 7-4,-6 6 0,-10-1-45,-5 7 0,-15-4 0,-10 4 0,-9 2-150,-8 1 1,-3-4 117,-2-4 0,2-8 0,2-4 0,8-3 64,5-5 1,12-8 153,9 0-90,3-10 0,10-3 0,7-6 0,12 0 199,9 0 0,5 0 0,3 0 0,3-1 157,5-4 0,3 2-140,2-7 0,-2 7 0,-2-2 1,-1 4 212,2 1 1,-4-5-134,2 0 0,-11-1 0,0 3 0,-4-2 432,-1 2-1308,-11-5-1733,2 7 863,-19-6 1,-2 7 0,-6 2 1432,-1 3 0,1 2 0,0 8 0</inkml:trace>
  <inkml:trace contextRef="#ctx0" brushRef="#br0">29147 6867 8435,'-14'-2'-86,"-1"-1"0,1-2 1,0 0-1,0 1 1458,0-1-631,-1 0 0,9 5 1,8 0-171,10 0 0,2-5 0,7 1 0,-1 0-138,4 3 1,5 1-219,4 0 1,-2 0-1,6 0 1,-1 0-76,0 0 1,1 0-170,1 0 1,1 0 0,-4 0 0,0 0-207,-1 0 0,-2 0-242,-8 0 1,1 0 0,-6 0-1640,-2 0 1263,-7 0 0,-7 1 1,-11 3-1,-8 2 853,-4 2 0,-4-5 0,-4 3 0</inkml:trace>
  <inkml:trace contextRef="#ctx0" brushRef="#br0">29289 6667 8404,'0'-14'4,"0"0"5,0 0 513,0 0 1,0-1 0,0 1 815,0 0 1,2 6-117,2 3-824,-2 4 0,9 9 0,-6 4 0,-1 6 311,3-1 0,-4 5-504,6 2 1,-5 3 0,2 1 0,-1 2 45,-1 3 0,3-3-198,-3 4 0,-2 2 0,3 0 0,-2 1-586,2-4 1,-4-3 297,4-2 0,-2 1 1,0-3-1,2-2-436,-2-5 1,0-3-34,2-2 0,-2-6 67,7-3 1,-6-4-68,6-1 0,-1 0 1,6 0 703,-1 0 0,0-6 0,0-2 0</inkml:trace>
  <inkml:trace contextRef="#ctx0" brushRef="#br0">30597 6653 8335,'14'-12'-137,"-1"1"0,-2 1 0,-2-1 0,1-2 372,-2-1 0,3 0 0,-5 0 0,0 0 864,1-1 0,2 1 717,-4 0-1330,6 6 0,-9 5 0,1 11 14,-6 6 1,0 5-313,-7 0 1,1 3 0,-6 8-1,0 2 127,-4 1 1,3 6-258,-3-1 0,3 8 0,2 3 0,0 3-88,-1 7 1,3-3-110,2 6 0,4-4 0,8-1 0,2 0 1,6 0 1,9-8 68,4-6 0,4-7 0,2-8 0,1-1-310,3-3 0,-8-5-69,4-10 1,-9-2 0,2-7-1337,-1 0 276,-2 0 1508,-11-7 0,-8-7 0,-8-8 0</inkml:trace>
  <inkml:trace contextRef="#ctx0" brushRef="#br0">31194 6696 8449,'0'-22'77,"0"0"0,0 4 1,0-1-1,0 2 0,0 1 1,0 2-1,0 0 530,0 0 1,-6 6 0,-4 3 0,-2 3-1,-4 4-124,-3 3 0,3 9 0,-4 11 0,1 7-282,0 6 0,0 3 0,6 1 0,2 3-180,2 2 0,5 2 0,0 5 1,2-4-288,2-1 0,6-3-112,4-8 0,4 1 0,5-7 0,5-7-200,3-9 0,1-3 471,1-9 0,-1 0 0,-1-9 0,-3-5-13,-6-2 0,-2-9 156,-2-3 1,-6-2 0,-3-4 0,-3-2 225,-2-1 1,-2-7-138,-3 2 1,-3-1-1,-6 1 1,0 3-29,0 1 0,1 4-179,4-4 1,-2 6-1,6 4 1,2 5-272,1 4 0,2 5-153,0 1 0,2 5 0,4 0 0,8 2 506,8 2 0,5 0 0,2 0 0</inkml:trace>
  <inkml:trace contextRef="#ctx0" brushRef="#br0">31663 6653 8424,'8'-6'39,"5"0"1,-4-5 0,4 3 385,1 1 0,0-2-628,1 4 0,-9 2-566,-6 8 769,-13-4 0,-9 12 0,-6-5 0</inkml:trace>
  <inkml:trace contextRef="#ctx0" brushRef="#br0">31080 6852 8415,'5'-9'-173,"1"1"0,1 0 0,1 2 0,0-2 1,1 0-1,1-2 509,-1 3 0,5-6 0,5 3 0,0-2 0,0-2 0,2-1 298,1 1 1,-3 0 0,3 0-1,-2 0-29,-2-1 0,-2 1 0,-2 1 538,0 4-960,-6-4 0,-3 12 0,-10-4 0,-6 5-88,-7 5 1,-8 3-621,-8 6 365,-5 0 1,4 2 0,-4 1 0,1 4-1,0-1-214,2 1 0,1 3 0,8-4 0,3 2-141,5 3 0,5-2 419,5 0 1,2-1-1,10 4 1,7-4-63,9-2 1,11 6 223,3-3 0,7 3 0,-3-1 0,5-1 106,0 1 0,-4 6-58,0 3 1,-8-3-1,-2-6 1,-7-1 260,-5 1 0,-4 5-82,-2-1 0,-5 2 0,-10-8 1,-6-1 282,-7-3 0,-4 1-459,-6-1 1,-5-5 0,0-6 0,1-1-153,2-4 0,-2 3 25,4-1 0,1-7 0,11-7 0,0-4-57,4-1 0,7-7-66,0-2 0,5-9 1,5-3-1,5-1-141,2-4 1,9-1 170,2-1 0,4-6 0,3-1 0,3-1-117,5-4 1,-3 0 276,-2 2 1,-3 5 0,-3 7 0,-5 4 170,-7 1 0,-8 8-20,-7 9 0,-7 2 1,-8 2-1,-7 1-40,-5 3 1,-1 2-379,-1 4 1,1 2 0,1-3-1,2 5-257,1 5 0,8 3-83,2 6 1,2 1 0,7-1 0,2 2-1468,1 2 2017,8-2 0,2 11 0,7-5 0</inkml:trace>
  <inkml:trace contextRef="#ctx0" brushRef="#br0">31734 7080 8210,'0'-14'1580,"0"6"0,-1 3-900,-4 10 0,-8 4 585,-5 10-1127,-8 3 1,6 11 0,-6 2 0,3 1 0,-1 4 0,2 1 0,3 2 39,3-1 0,8-4-309,4 0 1,4-13 0,4-1 0,7-8-162,7-7 0,-1-2 153,7-7 1,-7-8-1,2-6 1,-5-9-48,-4-3 0,1-3 136,-6 1 1,-1-2 0,-4-2 0,-1-1-144,-4 1 0,-3 1-45,-6-2 1,0 4-1,-1-1 1,1 6-667,0 4 1,1 1-649,4 5 1552,-4 6 0,5 2 0,-6 6 0</inkml:trace>
  <inkml:trace contextRef="#ctx0" brushRef="#br0">31919 7364 8700,'10'0'772,"-1"0"0,2-1 674,2-4 1,1-2-1,0-4 1,1 2-538,-1-2 1,5 3-997,0-2-183,6 1 1,-8 0-1,5 1 1,1 0 0,-3 1-925,1 1 1,-2 1 0,-5 5 0,0-1 1193,0-4 0,0 3 0,1-4 0</inkml:trace>
  <inkml:trace contextRef="#ctx0" brushRef="#br0">32730 6753 8445,'-15'-14'270,"1"-1"0,0 1 0,0 2 445,0 2-264,-1 4 1,1 6 0,-2 1 0,1 4 0,-1 6 0,3 5 0,2 4-429,3 3 0,2 0 0,7 6 1,6-1-576,7 1 0,2-1 428,7 0 0,1 6 0,5 0 0,-1 1-151,0 0 0,-5 3 214,-4-5 1,-4 2 0,-2-4 0,-4 2 317,-4-1 1,-5-2 103,-5-2 0,-9-4 0,-9-2 1,-4-1 263,-2-4 1,1-3-335,-1-4 0,6-2 0,1-5 197,1 2-724,8-7 1,9-6 0,8-8-1,6-1-387,3-2 0,1-6 307,0 1 0,0-3 0,0-1 0,1-2 27,-1-3 1,0-4 200,0-5 1,2-3-1,1 0 1,2-4 46,-1-2 1,-2-1 270,-2-5 1,0 7 0,-1 4-1,-4 6 190,-4 7 1,-4 14-651,-1 5-184,0 9 0,-4 5-170,-1 10 0,-6 2 584,1 3 0,-2 5 0,-2 2 0</inkml:trace>
  <inkml:trace contextRef="#ctx0" brushRef="#br0">33213 6852 8432,'14'-6'142,"2"-3"1,1-4 716,2-1-532,-6 6 1,-8 1-1,-10 7 1,-6 0 0,-6 2-185,-7 3 0,-4 3 0,-4 6 1,-1 2-781,1 3 1,4-2 372,4 7 0,3-7 0,7 4 0,0-2-270,0 0 0,6 4 357,3-4 0,12 2 0,5-2 1,7 3 161,3 0 0,0 0 314,2-3 0,0 3 1,-8 7-1,-5-1 701,-4 0 1,-2-1-543,-5-3 1,-11 3 0,-5-4-1,-4 3 462,-5-3 1,-7 3-728,-1-7 0,0 0 0,6-7 0,3-1 18,5-1-299,3-7 1,10 2-164,6-10 1,11-3 101,8-6 0,0-7 0,-3-2 0,1-4-77,2-2 1,-2 1 73,-7-1 1,3-4 0,-4-1-1,2-1 22,-1 0 0,2-3 104,-2 5 1,-4 0 0,0 3 0,-1 0-31,0 1 0,0 4-506,-5 11 0,6 1-482,3 4 1,4 2 594,1 7 1,0 2 448,1 3 0,5 3 0,2 6 0</inkml:trace>
  <inkml:trace contextRef="#ctx0" brushRef="#br0">33369 6767 8432,'10'-13'2708,"-1"4"-2190,-5-4 1,7 13-1,-5 0 1,2 10-89,3 7 0,-3 2 0,1 8 0,4 5 9,4 2 0,-1 4-302,3 5 1,-8 4 0,-3 2 0,0 2-113,0 2 0,-5-2-107,2 1-181,-10-6 0,-4 1 0,-10-7 0,-4-4 0,0-3-542,-1-6 1,0 0-1,-4-6 1,-1-1 804,1 1 0,0-2 0,-1-5 0</inkml:trace>
  <inkml:trace contextRef="#ctx0" brushRef="#br0">33170 5743 8432,'0'-14'-143,"2"0"0,3 0 0,6 0 1,6 1-1,7 2 0,3 3 866,1 2 0,5 1 0,2 5 0,0 0-282,0 0 1,1 1 0,-6 6-1,-5 5-550,-3 6 48,-9 7 1,-7 2-1,-7 6 1,-6 0 0,-7 0-1,-8 2 1,-5 0-78,-1 0 1,-1-2 0,2-5 0,4 1 6,4-1 1,5-1 259,4-3 0,5 1 1,12-6 318,7-2 0,8-7-398,11-5 0,5-4 0,10-1 0,4 0-455,3 0 1,0 0 328,-3 0 7,-9 6 0,-15-4 1,-7 4-1</inkml:trace>
  <inkml:trace contextRef="#ctx0" brushRef="#br0">23289 7805 8432,'-14'-19'29,"0"-2"1,1 1-1,4-2 1,4 1-1,3 1 1,2 1 698,0-2-533,0 5 0,2-4 1,1 6-1,2-1 1,-2 1-1,-2 0 1,-1 0 1807,0-1-1817,0 8 1,2 3 0,1 12 0,4 10 0,-1 7 478,0 10 1,5 6-411,-1 6 0,7 5 0,4 8 0,-1 5 211,1 5 0,-1-2-410,-1 7 0,-10-35 0,0 1 0,2 1 1,1 0-1,0 2 0,0 0-366,-1 1 1,0-1 0,2-4-1,-1-1 114,7 32 0,5-8 0,-5-13 0,0-7-446,1-8 1,-9-12 16,4-4 0,-4-3 1,3-3-2615,0-4 3239,-6 4 0,5-5 0,-5 6 0</inkml:trace>
  <inkml:trace contextRef="#ctx0" brushRef="#br0">23744 8743 8317,'0'-22'58,"0"-5"0,0 5 1,2-2 229,2 1 1,-2 1 0,3-5 0,-4 0 284,-1-3 0,-1-2-186,-4 4-184,-3-7 1,-6-3 0,1-8 0,2-3 0,2-1 0,-2-6 0,-2-4 514,-1-6 1,0-2-547,-1 2 1,6-4 0,1 4 0,0-3 1,0-3 0,3-3-163,-4-1 1,4-2 0,-3 4 0,0-3-84,1-2 0,2 36 0,0-1-32,-2-3 0,0-1 0,-1 2 0,0-1 0,0 0 0,-1-1 0,-1-1 0,-1 0-32,0-2 0,0 0 1,1-6-1,1 0-18,-3-4 1,0-1 0,3-1 0,1-1 0,-2 0 0,1 0 0,1 0 0,0 0 59,1 0 0,0 0 1,2 2-1,2 0 91,0 2 1,1 1-1,1 5 1,1 2 0,0 7-1,0 2 1,0 1 0,1 2-85,4-36 0,1 5 74,4 4 1,3 11 0,-4 8 0,4 4-71,1 1 1,2 2 36,3 3 0,-4 2 0,4 4 0,-1-1-38,1 2 0,-4 1 99,4 1 1,-4 7 0,-4 3-602,-2 3 332,-6 8 0,4 4 0,-7 10 1,0 10-1464,0 11 1724,0 7 0,-7 15 0,-1 2 1</inkml:trace>
  <inkml:trace contextRef="#ctx0" brushRef="#br0">23701 5146 10373,'-26'-15'-251,"2"-3"1,3-1 0,2 2 0,0 1-1,2 2 100,1 0 0,2 4 1,0 1-1,0-1 518,-1 2 0,1 2 1,2 4-1,0-1 156,3-2 0,6-1 301,-2 1-786,3 4 132,2-5 1,2-1-1,4-1 1,7 0-112,4 4 1,9-3 0,-3 1 0,4 0 2,2-1 0,5-2-102,4 4 1,5-6-1,6 3 1,8-1-51,8-1 1,7 1 85,-32 2 1,1 0 0,2 1 0,2 2-1,7-1 1,2 1 0,3-1 0,0 0-258,3 1 1,2 0 0,1-1 0,0-1 302,1 4 1,0-1 0,3-1 0,2-1-1,1 2 1,2 0 0,3-1 0,0 1 7,2 0 1,1 0 0,-3-2 0,0 1-2,-2 1 0,1 1 0,1-1 0,0 1 1,1 2-1,1 0 0,1 0 0,1 0-16,-1 0 0,0 0 1,0 0-1,-1 0-134,-3 0 1,-1 0 97,-2 0 0,1 0 0,6 0 1,1 0-1,-2 1 0,1 0 0,0 0 1,2 1-1,-1 0 0,0 1-35,-1-2 1,2 1 0,-1-1 0,1-1-1,-23 0 1,2 0 0,-1 0 0,0 0 0,1 0-1,-1 0 3,1 1 1,-1-1 0,1-1 0,0 0 0,0-1 0,-1-1-63,-3 0 1,-2 0 0,1-1 93,-1 1 0,1-2 0,0 1 0,25-3 1,0 0-1,0-1 0,0 1 0,-2 1 1,1 0-1,-5 0 0,0 1 0,-3 0 1,-1 0-1,-1 0 0,-1-1 135,-2 0 1,1 0 0,0 1 0,1 0-114,-3 0 1,0 1 0,2-1 0,0 0 0,-3-2-1,1 0 1,1 0 0,1 0-38,-1 0 0,1-1 1,1 1-1,0 0-30,0 0 0,-1 0 0,0 0 0,1 0 0,-4 0 1,0 0-1,0-1 0,0 0 17,1-2 1,0 1 0,0 1 0,0 0 131,3-1 0,-1-1 1,-5 1-1,0 1 1,-7-1-1,1 0 1,-1 0-1,1-1-56,-2 2 1,1-1 0,-2 1 0,0 0 27,-4 1 1,-1 0 0,-1 0 0,0 0 0,-4 0-1,-1 1 1,1 0 0,-1 1 109,-1 0 1,0 1 0,37-4-103,-1-2 0,-1-1 0,-14 6 0,-1 2-26,-1 2 0,-9-4-113,-2 0 1,-6 0 0,-2 5-1,-4 0 775,-1 0 0,1 0-596,-7 0 1,1 0 0,-10 0-1,1 0 397,-1 0 0,-1 0-703,-5 0 0,-4 0-231,-1 0-460,-5 0 1,2 2 180,-6 3 0,-2-4-139,-2 4 1,2-2 0,-3 2 811,4 5 0,1-4 0,0 0 0</inkml:trace>
  <inkml:trace contextRef="#ctx0" brushRef="#br0">22152 7023 8438,'-22'-6'127,"4"-4"1,7-3 0,8-2 0,8-3-1,9-1 1,10 2 467,7 1 1,4 4 0,6 0 0,0 3-515,3-2-283,2 5 0,2-5 0,1 4 0,1 1 1,2 0-1,-1 2 0,-5 3-805,-7 1 1,-6 1 1006,-9 4 0,3 9 0,-5 9 0</inkml:trace>
  <inkml:trace contextRef="#ctx0" brushRef="#br0">22578 7151 8438,'-36'8'137,"4"-4"1,7-2 736,6-2 1,10-2-295,4-2 0,5 1 1,6-7-1,10-3 272,11-4 0,9 0-960,12-7 1,5 2-1,12-3 1,6 1-582,2-1 0,4 4 689,-1 2 0,-35 8 0,0 0 0,-1 0 0,-1 0 0</inkml:trace>
  <inkml:trace contextRef="#ctx0" brushRef="#br0">8105 7051 15341,'-35'-8'-443,"6"-4"1,9-6 0,6 1 0,4 1 0,7 4 822,6 2 0,0 2 0,7 5-39,1-2 1,6 1 0,5 4-1,4-2 1,5-1 0,4-2 248,4 2 1,9-5-33,4-1-521,3 2 0,7-5 0,1 2 1,2-2-1,1-3 0,1 1 1,-1-2 147,2-3 0,-5 5-238,-1 0 0,-7 1 0,-8 9 0,-9 0 476,-6 3-545,-10 1 1,-8 6-1,-11 4 1,-6 2 232,-6 2 1,-4 7-24,-1 3 1,0 3-1,-2 3 1,-2 3-27,-1 5 1,0 4-126,5 6 1,5 4 0,1 8 0,2 5-422,2 4 0,4-1 117,5 8 1,9-10 0,10-4 0,5-4-245,4-1 0,1-11 464,4-3 0,3-10 0,-4-2 0,1-2 29,0-1 1,-7-7 0,2 6 0,-3-4-122,-1-1 1,-6 2 153,1 4 1,-11 1 0,-1-1 0,-4-1 6,-4-3 1,-4 1 268,-5-6 1,-9 0-1,-10-5 1,-5 1 490,-4-1 0,-5 0-418,-9 0 1,-2-1 0,-5-2-1,2-3 215,-2-2 1,2-1-317,-5-5 1,10 0 0,-5 0 0,8-2 154,6-2 0,-2-4-239,7-7 0,6 1 0,10 0 0,6-2-466,6-3 0,3 2-257,2-7-1437,7 7 2159,7-10 1,14 11 0,9-4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5972 9824 17865,'-43'-7'-260,"2"-1"1,2-6 0,1 0 0,-2-2 0,-2-3 0,-4-3 0,-2-2 489,3 1 1,0-1 0,3-4 0,-1 1 0,0 3 0,1 5 176,-1 3 1,0 7 0,1 1 0,-2 2-70,-4 2 1,9 9 0,-2 5-1,6 2 352,8 2 1,0 1 0,8-1-113,2 0 0,7 0 0,6 1-254,2-1 1,2-5-250,0 1 0,0-1 91,0 5 1,6-1-74,4-4 1,-2 4 0,1-5 0,4 2-23,4-1 0,5 0-407,7 6 288,-1-7 1,7 4 0,4-4-1,7 2 1,6-3 0,5 1 0,6-1 1,9-1 0,-33-3 0,2-1 103,6-2 0,1 0 0,3 0 0,2 0 0,8 0 0,1 0 0,5-1 0,2 0-266,5-1 0,1-1 0,-21 1 1,0 0-1,2-1 479,3-2 0,2 0 1,-1 0-226,1 1 1,0-1 0,0 0-1,1 0 1,-1 1 0,1-1-1,0 0 1,0 0 0,1 1 0,0-1-1,1 0 1,0 0 0,1 1-1,1 0 1,0 0 0,1 0 0,1 0-1,-1 1 1,2 0 0,-1 0-1,1 1 50,1 0 0,0 0 0,0 0 0,1-2 0,1 1 0,0 0-67,3 1 1,1 1 0,0-1 0,4 1 0,0-1 0,0 1 0,0 0-1,1 1 1,-2 1 0,0-1 0,0 0 0,-1 0 13,0-1 0,0 1 0,0 1 0,0 0 0,1 1 0,-1 1-987,-1 0 0,0 0 1,1 0 960,-17 0 1,1 1 0,-1-1 0,0 0 0,15 0 0,-1 1 0,0-1 0,2-1 0,1 1-1,-1-1 1,0 1 0,-1-1 0,0 0 0,1-1 0,-1 0 0,0 0 0,2 0 0,0-1 0,0 0-1,0 1 1,-1-1 0,0 1 88,0 1 1,-1-1-1,0 1 1,0-2-1,-1 1 1,-1-1-148,-3 2 0,0 0 1,0-1-1,0 0 1,-1 0-1,1 0 1,-1 0-1,0 0 1,0 0-1,-2 1 1,0 0-1,0-1 79,-3 0 1,1 0 0,-1 0 0,-2 2 0,0-1 0,-1 1 40,-5 0 1,0 0-1,-1 1-52,-1 0 1,0 0 0,-1 0 0,26 3 0,-2 1 0,-3-1 0,-1 0 0,-2 0 0,-2 0 0,-4 0 0,-1 0-43,-3 0 0,-2 0 32,-5 0 0,-1 1 1,-1 1-1,-2 1 1,-4-1-1,-1 1 1,-3-2-1,-2 1 1,30 7 33,-12-2-43,-9 0 1,-14-4 0,-4-1 0,-7 1 0,-6-1-951,-3 1 1,-8-6 123,-3 6 1,-4-6-980,-1 6 0,0-5 1328,0 4 0,2-4 1,1 4-1,3 2-3634,2 2 4306,-5 8 1,10-6 0,-5 6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2346 4649 15082,'-28'0'-374,"-1"0"1,1 0 0,0-2 0,1-1 530,3-2 1,-1-1 0,6 1 0,1-3 0,1-1 0,0 1 231,-2 2 0,0-4 1,5 5-1,-1 1 281,1-3-412,0 6-209,6-6 0,3 9 1,10 1-103,4 2 0,9 4 95,1-4 0,6 5 0,0-6 0,9 0 98,8-3 0,4-1 32,11 0 1,5 0 0,12 0 0,5-1-30,-38-1 1,1-1 0,3-1 0,1 0-149,5-3 1,2 0 0,2 0 0,2-1 0,2 1 0,0 0 0,-1 0 0,0 0 124,-3 0 1,0 0-1,-1 2 1,-2 0-91,-2 1 0,0-1 1,-2 1-1,0 0 1,-2-1-1,-2 0 1,35 1 34,-9 2 0,-7-3-98,-6 1 1,-4-1-1,-5 5 1,-10 0-199,-7 0 1,-4 0 29,-3 0 0,-5 2-244,-10 2 1,-4-2 358,-10 3 1,-3-4 0,-7-1 0,-6 0-153,-7 0 0,-2 0 126,-8 0 0,0-6 0,-5-4 0,0-2 338,1-2 1,-1-1-223,0 1 1,-4-5-1,1 0 1,4 2 142,2 1 0,9-3-206,-3 0 1,6 0-1,4 5 1,7 0-28,6-1 0,4 6-28,7 0 0,7 5 1,2-2-1,5 1 167,5 1 0,8-1-33,6 5 1,12 0-1,-3 0 1,4 0 218,3 0 0,2 1-143,6 4 1,-1-2-1,1 5 1,0 0 120,0 0 1,-2 1 134,-3 6-269,4-1 1,-14-5 0,-1 1 0,-9 1-1,-10 2-28,-6 1 1,0 5-1,-11 0 1,-4-2-287,-4-1 1,-7 3 368,-8 0 1,0 0-1,-6-5 1,-1 0 57,-2 0 1,-6 1-174,0-1 1,-5 0-1,5-1 1,0-2-322,-2-2 1,5 1 120,-3 4 1,3 0-1,1 0 1,2 1-960,4-1 1,-3 5 644,8 0 0,-1 6 0,4-3 0,0 3 581,-4 4 1,-4-4-1,-5 10 1</inkml:trace>
  <inkml:trace contextRef="#ctx0" brushRef="#br0">2147 5488 21720,'-50'0'-195,"1"0"1,6 0 0,2 0 0,2 1 0,2 2-1,2 4 1,2 0 653,-1 5 1,4-6 0,-4 0-1,4-1-35,2 0 1,6-1 0,3-4 0,5 2-79,4 3 1,5-4 0,10 4-826,5-3 1,9-2 685,4 0-192,10 0 0,10 0 0,9 0 0,5 0 1,5 0 101,4 0 0,11-7 0,-34 3 1,0-1-1,3-1 0,1-1 49,2 0 0,0 0 0,4-1 0,0 0-214,1-1 0,1-1 0,4 0 0,2-2 0,2-2 1,2-2-1,2 0 0,0 0 145,1 0 0,0-1 0,-4 1 0,-2 1-101,-4 3 1,-2 0 0,-2-1 0,-2-1 0,-4 3 0,-1 0-1,-3 0 1,-1 0 390,34-8 1,-8 3-412,-12 2-95,-6 0 1,-8 0 0,-12-1 0,-7 1-186,-10 0 1,-19 6 40,-14 3 0,-14 4 0,-8 1 1,-6 0-154,-4 0 0,1 0 251,-3 0 1,0 0 0,5 0-1,3 0-166,0 0 1,4 0 95,3 0 0,10 0 0,9 0 209,3 0 0,11 0-173,10 0 0,13 0 1,18 0-1,8 0 249,5 0 0,2 0 159,1 0 0,1 1 0,-5 2 1,-2 4 33,-2 1 1,-3 1-282,-3 5 0,-11 1 1,-13 0-1,-8 3-294,-4 1 1,-18 6 212,-12-1 1,-13 4-1,-18 4 1,-2 4-1890,-6 5 2033,-2-1 1,30-13 0,0 1-1,0-3 1,-1 0 0</inkml:trace>
  <inkml:trace contextRef="#ctx0" brushRef="#br0">16066 4620 9577,'0'-41'-13,"0"2"1,0 2-1,0 3 1,-1 1-1,-2-1 1,-4 3 370,0 4 1,-3-2 0,-4 7-1,0 0 1,-2 3 35,-3 3 1,0 4 0,-8 2 0,-5 6 0,-2 2-154,-6 2 0,-7 8 1,-5 6-1,-4 10-141,0 7 1,-8 7 0,32-14 0,0 1 0,-1 3 0,1 1-116,0 3 1,2 1 0,1 3-1,1 1 1,2 1 0,0 3-1,2 1 1,1 2-292,0 2 1,2 0-1,3 1 1,2 1 278,3 1 1,3 1 0,1 2 0,3 1 0,7-1-1,2 0 1,0 0 0,3 0-70,2 2 0,3-2 0,4-5 0,2-1-11,1 0 1,2-2 0,2-3 0,3-3 0,1-4 0,2-3 0,1-2 0,3-1-161,3-2 0,1-3 0,0-4 0,1-2 319,3-2 1,1-1 0,34 6-1,4-10 1,-38-8 0,-1 0 188,2 0 1,0-2-1,34-13-130,-36 5 1,0-3 0,28-22-1,-6-10 1,-4-7 169,-1-5 1,-8-9-189,-6-2 0,-22 31 0,-1-1 1,-3-1-1,-1 0 0,-1-2 1,0 0 26,-2 0 1,-1-1-1,-1 1 1,-3-1-132,-2 0 1,-2 0-1,-1-1 1,0 0 0,-5-35-1,-4 0-60,-8-1 0,-13 10-34,-11 1 1,-5 6-1,-2 3 1,-6 0-266,-4 0 1,6 12 28,-8 2 1,9 10-1,1 1 1,4 5-865,5 4 0,10 12-1289,9 1 2494,10 7 0,2 3 0</inkml:trace>
  <inkml:trace contextRef="#ctx0" brushRef="#br0">16593 4379 12211,'-54'-11'31,"5"-4"0,9 1 1,7 3-1,8 6 1008,3 4 0,3-6 0,6-2-772,4-4 0,6-1 0,12 0 1,13-2-57,13-3 1,12-3 0,20-8 0,-29 14 0,1-1-122,4-2 0,1 0 0,8-4 1,2 0 200,4 0 0,2-1-342,8-6 0,2 0 0,-3 4 0,0 0 1,5-6-1,1 0 0,1 2 0,-1-1 0,1 0 1,1 0 119,-24 11 1,0 0 0,0 0 0,0 0 0,-1-1 0,1 1 0,23-9 0,-1 1 0,-5 2 0,-1 1-35,-3 2 0,-1 0 0,-6 5 0,-2 0-36,-5 1 0,-1 1 0,0 1 1,-3 1-1,-5 2 0,-3 1 1,25-8-60,-15 3 0,-13 8-113,-12 3 0,-10-1-79,-13 1 0,-14 1 60,-15 4 0,-7 0 0,-11 0 1,-6 0-101,-2 0 1,-6 4 124,-1 1 0,-3 0 1,8-5-1,8 0-187,8 0 1,8 0 15,9 0 569,4 0 1,12-2 0,5-1-1,7-3 1,14-2 195,13-3-254,12 4 1,16-4-1,2 5 1,6 0-1,2-1 811,2 4-711,0 2 1,-1 1 0,-4 1 0,-6 4 0,-6 6 1125,-7 6-1496,-15-1 0,-12 11 0,-17-2 0,-7 5 1,-12 5-235,-11 1 1,-8 2-1,-7 3 1,-1-3-904,0-4 0,5-4 620,1-2 1,11-6-1,3-3-737,5-3 0,10-7 1261,4 1 1,8-7 0,4 3 0</inkml:trace>
  <inkml:trace contextRef="#ctx0" brushRef="#br0">19536 2488 19010,'6'-35'-950,"2"5"0,6-1 0,0 7 1064,0 10 1,1 1 0,-1 8 0,0 2 989,0 1 0,1 10 1,-3 7-1,-1 8-576,-1 9 0,-2 1-678,1 10 0,2-2 1,-6 11-1,0 2-540,1 1 0,-4 3 368,2 4 0,-2 3 0,-4 4 1,-1-1-1355,-2-2 0,-1-7 79,1-2 0,4-10 0,-2-14 1441,6-9 1,5-7-1,6-2 1</inkml:trace>
  <inkml:trace contextRef="#ctx0" brushRef="#br0">20047 2772 13452,'29'-36'-250,"6"-4"0,1 9 0,0 4 1590,-3 6 1,-9 10 0,-5 3 64,-3 2 0,-8 3-1143,-3 8 0,-7 4 1,-7 10-1,-12 5 370,-9 3 1,-6 7-583,-7 4 0,0-1 0,-1 1 0,0 1-544,1 2 0,-1-3 168,11 0 0,6-6 1,8 1-1,5-5-169,4-4 1,18-8 328,16-7 0,12-6 0,16 0-1,10-6 1,1 0 0,2-5-348,-2 2 1,-3-4-1,-8 6 559,-4 1 0,-4-5 0,-1 0 0</inkml:trace>
  <inkml:trace contextRef="#ctx0" brushRef="#br0">2147 6412 16044,'-42'0'-330,"2"0"1,5 0 0,10-2 0,6-1 0,7-2 38,-1 2 0,5 1 1,-1 2 962,-3 0 0,6 2-133,1 3 0,5-4 0,7 4-338,7-3 0,8-2 483,11 0-482,4 0 1,16-8 0,7-5 0,7-4 0,7-2 861,3-2-1019,-37 10 1,1 0 0,6-1 0,2 0 0,1 1 0,1-1 0,3-1 0,0 0 0,2 0 0,2 0-52,0-2 0,0 1 0,3 0 0,0 0 0,-1 0 1,0 1-1,1 1 0,0 0-56,-3 3 1,-1-1 0,-3 0 0,0 0 49,-7 0 1,0 1 0,-1-1 0,0 1-1,-4 1 1,0 2 0,37-9 70,-8 1 0,-5 5-122,-4-1 57,-10 1 0,6-4 1,-15 2-1,-8 3 1,-7 2-43,-4 3 0,-12-4 0,1 1 106,-5-2 1,-3 3-64,-5-4-116,-7-1 0,-2-4 0,-10 0 0,-5 0 1,-3 0-1,-1-1 0,0 1-231,-1 0 1,2 0 173,4-1 0,-3 1 1,7 0 95,2 0-426,7 6 0,6 2 84,8 6 0,11 0 380,8 0 1,6 6 0,4 2 0,6 1 33,7 1 1,0-2 202,6 1 0,-1 2 1,1-5-1,-5 2 71,-2 3 0,-11-3-78,-5 2 0,-9 1 0,-13 6-36,-12 2 1,-11 2-44,-17-2 0,-10 3 0,-10 6 0,-6 2-267,-3 3 1,1-1-869,4 6 1,2-6 813,3 1 0,3 9 1,6 3-1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15029 4976 8185,'-49'-21'148,"3"1"1,-3-4 0,3 5-1,7 5 1,1 3 0,4 3 0,3 0 253,4 0 1,8 5 0,0-2-1,5 2-600,4-2 132,4 4-44,6-6 101,0 7 1,0 2 184,0 3 0,0-2 1,2 5-1,2 0 72,6 0 1,2-4-1,4 6 1,3-1 52,5-1 1,9 5 0,7-4-1,5 4-233,8 1 1,5-4 0,7-1 0,7 2-69,6 2 1,-35-6-1,2 0 1,5 1-1,1 0 1,5 0-1,1 1-1,3 1 1,1-1 0,0 0 0,0-1 0,0-2 0,1 0 0,0-2 0,-1 1-71,0 1 0,0-1 0,4-1 0,-1 0 0,-1 0 0,-1 0 0,0-1 0,0 0 117,-2-1 1,1-1-1,4 0 1,0 0-1,0-1 1,1 0-1,1 0 1,2 0 71,0 0 1,1 0-1,2 0 1,1 0-194,-2 0 0,0 0 0,1 0 0,0 0 0,4 1 0,1-1 0,1 2 0,1 0 149,0 0 0,1 0 0,-26 0 0,1 0 0,-1-1-135,26-1 0,1 0 0,-26 0 0,0 0 0,1 0 0,2 0 0,0 1 0,1 0 0,1 0 0,-1 0 0,1 0 97,-1 0 1,1 1-1,-1 0 1,2-1-1,0 1 1,0-1-102,0 0 0,-2-1 0,2-1 0,-1 1 0,2 0 0,-1 0 0,1 0 1,1 0-1,0 0 0,0 0 0,1 0 0,0 0 98,0 0 1,1 0 0,0 0 0,2 0 0,1 0 0,-1 0-631,0 0 1,-1 0 0,1 0 606,-1 0 0,0 0 0,1 0 0,4 0 0,1-1 0,-1 1 0,0-1 0,0 0 1,-1 0-1,2-1 0,-1 1 0,1-1 0,-2 0 0,0 1 0,0-1 36,0 0 1,0 0-1,0 0-32,2 1 1,0 1 0,1-1-1,-2-2 1,1-1 0,-1 0 0,1 2-1,0 0 1,-1 0 0,-2 0-1,0 0 1,-1 0 0,-3-1 0,1 1-1,-1 0 44,-1 1 0,0 0 0,0 0 0,-1 0 0,-1 0 0,1 0 0,2 0 0,1 0 0,-1 0 0,1-1 0,-1 1 0,0-1 49,0 1 1,-1 0 0,0 0 0,-2 0-1,-1 1 1,-1-1-359,-4 1 1,-1 0 0,0 0 274,25 0 0,-1 0 0,-24 0 0,-1 0 1,0 0-1,23 0 0,-1 0 0,-1 0 0,-1 0 1,-3 0-1,0 0 8,-1 0 0,1 0 0,-2 0 0,1 0 0,-1 0 0,1 0 1,-3 0-1,-2 0-1,-2 1 1,-1-2 0,-2-1 0,-3-2-4,-6 0 1,-2-2 0,-3 1-1,-1-2 1,-2 0 0,-2 0 0,30-8 857,-12 1 0,-15 5-993,-11-1 0,-11 1-599,-8-5-206,-6 6 1,-16 1 0,-8 7-1,-12 3 912,-13 7 0,-2 6 0,-6 12 0</inkml:trace>
  <inkml:trace contextRef="#ctx0" brushRef="#br0">10109 9482 8082,'31'-29'-2,"0"0"0,0 0 1,-1-1-1,1 1 1,-1 0-1,28-25 1,-1 4-1,-2 2 1,-3 1 168,-4 0 0,-9-1 1,-4 6-1,-7-1-29,-10 0 1,-4 2 0,-9 2 0,-2 1 0,-3 0 0,-5 0 55,-4 0 0,-6 6 0,-4-2 0,-6 1-6,-6-1 0,-4 3-207,-3 7 1,-10-3 0,1 5 0,-8 0-55,-7 3 0,-3 3 39,-6 2 1,-8 1-1,37 8 1,-1 1 0,-4 1-1,-2 1-319,-5 1 0,0 1 0,-1 0 0,0 1 335,-7 1 0,0 1 33,1 3 1,-1 2 0,-7 2 0,-2 2 0,-3 2 0,-1 1 0,-3 0 0,0 0-1,24-5 1,0 1 0,1-1 43,-1 1 1,1 0 0,0 0-1,0 2 1,1 1 0,-1-1 0,0 0-1,0 0 1,0 0 0,-1 2 0,0 0-1,0 1 24,1 1 1,-1 1-1,0-1 1,0 0-1,-1 0 1,2 0-41,-21 9 1,1 0-1,-3 0 1,2 2-1,0 1 1,2 2-1,2-1 1,0 1 45,1-1 1,2 0 0,1 0 0,1 0-56,5 1 0,1 0 0,4-1 0,1 0 0,-1 3 0,0 2 1,2 0-1,1-1 11,2 1 0,1 0 0,1 3 0,1 0-41,6-3 0,1 1 1,1-1-1,1 1 1,2 2-1,1 1 0,1-1 1,0 0-23,2 0 0,2 0 0,2 2 1,3 1 19,5-4 0,2 1 0,0 2 0,3 1 0,2-2 0,2-1 0,-6 38 36,5-3 0,8 6-17,8-8 1,2-31 0,3 0 0,2 2 0,3-1 0,1 1 0,2 1 24,1-1 1,1 1 0,2 4 0,0-1-82,-1-3 0,2 0 1,3 4-1,1 0 0,1 1 1,3-1-1,1 2 1,2-1 82,2-1 0,0 0 1,0-1-1,1-2-23,-1-3 1,1-1 0,2 1 0,1 0-1,1-2 1,1 0 0,1-1 0,0 1 26,0 0 1,1-1 0,-1-2 0,1-2-30,0-3 1,0-1 0,2 0 0,1-1 0,2-1-1,1-1 1,1 0 0,1-2 32,0 0 0,2-2 1,2-1-1,1-2-49,-2 0 1,1-2 0,0 0 0,2-1 0,0-2 0,1-2-1,0 1 1,1-2 33,0-2 0,1-1 0,2 0 0,0-1-95,0-5 1,0-1 0,-1 0 0,1-1 0,1-3 0,2-2 0,1-2 0,0-1 125,2-1 0,-1-1 0,0-6 0,0-2-546,-3 1 0,0-1 512,0-2 0,0-2 0,1-2 0,-1-3 1,1 1-1,0-2 0,-1-1 0,0-1 0,-3-1 1,0-1 14,-3-2 1,0-1-1,2-1 1,1-1-1,0-2 1,1-1-1,0-2 1,1-2-344,-1 0 1,-1-2-1,-3-1 1,-1 0 290,-2 1 1,-1 0 0,-2-1 0,-1-1 0,2-3 0,0 0 0,-2 1 0,-1-1-165,-3 0 1,1 0-1,-1 1 1,-1-1 81,-8 0 1,0 0 67,0 1 1,-1-1 0,-3 0 0,-3-1 0,0 0-1,-2 1 1,-2-1 0,-2 1 0,-2 1 0,-3 0-39,-2 0 0,-1 0 54,-4 0 1,-3 0 0,1-2-1,-3 1 1,-2-1 0,-2 1-1,-1 0 1,-1 0 0,-2 3-1,0 1-6,-2 1 0,-1 1 0,-3 2 0,-2-1 1,-4 0-1,-2-1 0,0 1 0,-2-1-40,0 1 0,-1 1 1,-2 0-1,-1 2-277,-18-31 286,15 35 0,-2 1 0,-1-1 0,-3 1 1,-2 0-1,-1 2 0,0 1 0,-1 1 1,-1 2-1,0 1 34,0-1 1,-1 2 0,-4 2 0,-1 1 0,-2 1-1,-2 1 1,-2 1 0,-1 2 13,-1 2 1,-2 1 0,0 3 0,-1 1-14,-1-1 1,0 2-1,-4 4 1,-2 1 0,-2 0-1,-2 0 1,2 1 0,-1 0 3,1 1 0,1 0 0,2 3 0,-1-1-124,1 0 0,0-1 35,4 2 0,-1 1 0,-3 0 0,0 1 0,4 1 0,0 1 0,3 2 0,1 1 0,2 2 0,1 0-915,3 1 0,2 1 0,1 2 0,1 1 999,-32 11 0,1-2 0,4 5 0,4 8 0,4 7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20531 5871 14450,'-29'0'-325,"-1"0"1,-1 0-1,-2 0 1,1 0-1,2 2 550,2 3 0,-1-4 1,1 4-1,-1-3 0,1-2 1,1-2 333,3-3 1,-1 2-1,6-6-219,2-2-416,7 4 1,5 1 0,10 6-1,6 0 1,7 2 0,7 1 287,7 1 1,7 3-1,12-4 1,9 2 76,8-2 1,6-2-223,-32-1 0,1 0 0,3 0 0,1 0 0,3 0 0,0-1 1,4-1-1,1 1-109,3-1 1,1-1-1,7-2 1,2-1-1,5 2 1,1 0 0,4-1-1,0 0 86,-23 2 0,1 0 0,-1 0 0,24 1 0,0 1 0,-25-1 0,1 0 0,-1 1 0,23 0 0,-1 1-40,-2-1 1,1 2 0,1-2 0,-1 2 0,-2-1-1,0 1 1,-3 0 0,-1 1 0,-4 0 1,-1 1-1,-3 0 1,-2 0 0,-4-1-1,-1-1 1,-2 2 0,-1-1-46,-2 0 0,-2-1 0,-4 0 0,-2 0 39,30-1 0,-12 0 1,-14 0-1,-5-2 146,-7-2 1,-9 0 104,-5-5 1,-8 4-1,-3-4 183,-2-2-859,-1 4 0,-5 0 87,0 2 1,-2 3-420,-3-3 1,4 5-1,-4 5-678,3 5 1245,2 2 1,0 9-1,0 1 1</inkml:trace>
  <inkml:trace contextRef="#ctx0" brushRef="#br0">24256 8871 8483,'-51'-6'24,"-1"-1"1,3-2 0,0-2-1,2-3 1,1-1 0,2-1 0,0-1-1,1 2 1,0 0 286,3 2 1,0 1 0,-36-9-1,10 7 1,4 0 617,3 0-830,3 6 0,7-3 1,4 6-1,8 2 1,2 1-1,3 2 1,4 0 599,4 0-467,3 0 0,7 0 78,0 0 0,6-1-198,3-4 0,12 3 0,7-2 0,8 2 117,5 2 1,8-1-140,3-4 1,14 3-1,6-2 1,7 2 68,8 2 1,6-2-151,-35 0 1,2 0 0,0 1 0,1 0 0,3-1-1,1-1 1,1 2 0,2 1-343,2 0 1,2 0 0,5-2 0,2-1 350,4 1 0,4-1 0,-20 1 1,2 1-1,1 0 0,2 0 0,1 2 1,-1 0-1,1 0 0,0 0 1,0 0-6,1 0 0,-1 1 0,1 0 0,1 1 0,1 1 0,0 0-18,2-1 1,1 0 0,0 1 0,2-1 0,0 2 0,0-1 0,-1 1 0,1 0 0,0-1 0,-1 1 0,0 0 0,0 0 7,-1-1 1,1 1 0,0 0 0,1 1 0,1 0-1,-1 1-1022,1-1 1,0 0 0,0 1 1019,4-1 1,1 1-1,-1-1 1,-7-1-1,0-1 1,0 1 0,2 0-1,0-1 1,0 1-1,-2 0 1,0 0 0,-1-1-1,1 1 1,-1 0-1,0 0 9,0-1 0,0 1 1,1 0-1,1 1 1,0 0-1,-1 1 1,-2-1-1,-1 0 0,0 1 1,-3-1-1,-1-1 1,0 1-212,-2-1 1,0 0-1,-1 1 1,26 3-1,-2 1 224,-3-1 0,0 1 11,2-1 0,-1 1 1,-9-1-1,-1 1 1,1-1-1,-1 1 0,-4-2 1,-2 1-1,-1-1 1,-1 0 5,-3-1 0,0 0 1,0 2-1,-1 1 1,-5-1-1,-1 1 0,-2-1 1,-1-1-99,-1 0 1,-1 0-1,-2-1 1,0 0 52,-2 0 1,0 1 0,30 6-1,-13-2 1,-8-1 430,-5-1 1,-9-7-323,-7 2 1,-1-2 0,-8 0 2878,-2 2-2533,-1 0 571,-2-5 1,-4 0-879,-1 0 573,-6 0-1198,4 0 0,-7 1-168,0 4 0,0-2-99,0 7 0,0-6 1,0 7-1,0 4-584,0 2 1,-4 10 1332,-5 1 0,-13 1 0,-15 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7635 9625 8583,'-9'0'-183,"-1"-2"0,-1-1 0,0-4 233,2 0 1,-2 2 0,4-5 108,0-1 0,3 3 0,0-1-26,2-2 0,0-2 1,-1-1-32,-1 0 1,-1 4 0,3 2 23,-2 2 0,2-5 0,-3 2-1,4-4 1,1-1-23,0-1-45,0 1 1,0 0-1,0 0 1,0-2 0,0-1-1,0-4 1,0 1 107,0-1 0,4-3-137,1 5 0,0-6 0,-4 1 0,3-1-61,0 1 0,1-2 0,-3 2 0,1-3-2,2-1 0,4-6 0,-3 1 0,1 0 23,-1-2 0,5 5 1,-1-4-1,1 0 71,-2 1 1,4 0 0,-5 5 0,1-1 42,1 1 1,-6 1 0,4 2 0,-2 3-33,-2 1 1,2-3 0,-1 4 0,-1-1-72,3 1 1,-6-1 0,4 4 0,-2-4-17,2-1 1,-2 0-7,7-2 1,-7 2 0,2 3-1,-2-3-28,1 0 0,-2-3 112,3 6 0,1-2 1,0 4-1,1-2-14,-1 2 0,3-4 51,-4 2 0,5 0 0,-4 5 185,2 0-94,-5-1 1,3 1-16,-6 0 0,0 5 8,0-1-134,-6 7 1,3-3-1,-5 4 110,2-3-169,1 4-174,5-6 1,6 7-1,4 0 51,2 0 0,3 0 65,-1 0 1,-5 0 0,1 0 55,1 0 0,-5 2 2,-1 3 1,1 3 0,-1 6 0,-2 0 23,-1 0 1,-1 0-1,4 1 0,-3 4 1,2 1-1,-2 2 0,-2 4 1,5 0-10,-1 3 1,6-5-1,-5 1 1,-1 3-5,3 4 0,-1 1-7,3-5 1,3 6-1,-8-1 1,1 0-14,1 2 1,-4-5 10,3 3 0,1-3 0,-1-2 0,-2 1 2,-2-1 1,4 1 7,0-1 1,4-4-1,-2-1 1,-1 4-6,0 5 0,4-2-20,-5 3 1,6-3-1,-2-1 1,4-1 4,1 0 1,0 1 17,0-1 0,-4-4 0,-1-2 0,2 0-6,2 0 1,1-3 10,1 5 0,-6-7 1,0 2-1,3-3-5,0-2 0,2 1 49,1-1 1,-1 0-1,0 0 1,0 2 33,0 3 1,-4-3-31,-1 3 0,-4-4 1,3 1-1,-2 2 40,-2 1 1,-3 6-53,-1-1 0,0-2 0,0 0 0,-1 0 45,-4 0 0,3 0-46,-3 2 1,-1-4 0,1-5-1,2-1-6,2 0 0,-1 0-52,-3 0 0,4 5 0,-4 0 0,3-1 18,2-2 0,0-2-14,0 0 1,0 0 0,0 0 0,0 1-23,0-1 1,0 2 32,0 3 0,0-4 1,0 4-1,0-1 35,0 1 0,0-4 1,0 4 1,0-3-1,0-2 1,0 2 163,0 3 0,0-3-180,0 3 0,0-3 1,0-2-1,0 2 42,0 3 0,0-3-21,0 2 0,0-2 0,0-2 0,0 1 21,0-1 0,5 0-4,0 0 1,0 2 0,-5 2-1,0 0 72,0 0 0,0-2-167,0-2 1,4 5 0,1 1 0,-2 1 24,-1-1 1,-2-1-34,0-4 0,5 4 1,-1-1-1,1 0-32,1-2 0,-4-2 72,3 0 1,1 0 0,0 1-1,2-1 1,2 0 73,4 0-95,-6 0 0,3-4 0,-5-1 0,2 2-47,3 2-1,-4-5 0,5 5 1,-2-4 55,2 4 0,-2-4 0,-1-1 0,1 0-10,-2 0 1,4-3 0,-2 3 0,2-1-6,3 1 0,-1-3-30,0 5 0,0-7 0,0 3 0,2-1-64,3-1 1,-1 6 107,5-5 1,-5-1-1,1-4 1,-4 0 55,0 0 1,-1 0-35,0 0 0,0 0 1,1 0-1,-1 2 35,0 3 1,-5-2-28,1 6 0,-1-4 0,6 3 7,-1-2 1,0 1-17,0-3 0,0-2 0,1 3 0,-1-4 0,0-1 0,-1-1-6,-4-4 7,4 3 1,-5-9 0,6 5 0,-1-2 0,-2-1 8,-2 1-8,1-5 0,4 5 0,-1-6 0,-2 1 0,-2 2-1,2 2 0,-3-1 0,1-4 1,3 0-80,0 0 0,1-1 72,-4 1-20,4 0 1,-4-5 0,9 0-1,1 0 1,-2-1 8,-1-4 0,0 3 0,1 1 0,2 1-2,-2 0 0,-1 0 47,-2 5 1,-1 0 0,-2 1-1,-1 2 103,1 1 0,-3 7-102,1-1-11,-6 2 1,5 2 0,-5 2 0,2 2 153,-2 6-159,-1 2 0,-2 3 0,1-1 0,2 0 0,4 2 10,1 3 1,-4-3 0,6 4-1,-1-1-42,-1 0 0,5 5 44,-4-5-21,-2 6 0,5-9 1,-2 4-1,1-1 1,0 2 19,-2 1 1,-1-5 0,3 4 0,-1-2 34,1 0 0,-3 0-58,1-5 1,-4-5 0,5-1-21,1-1 1,-3-3 21,1-4 1,-4 0 0,3-1-1,0-4-24,-1-5 1,3-8-16,4-6-17,0 3 1,2-6-1,2 2 1,2-5-1,1-3-269,-1 1 264,5 2 1,-7-3 0,4 0 0,0 1 0,-1 2-1,-1 4 1,-3 2 106,-1 5 1,-2-2-16,1 2 0,-6 5 0,-1 5 187,-2-2 386,-1 4-488,-5 1 1,2 6-143,2 0 0,0 0-62,5 0 0,1 0 69,4 0 0,-5 0 1,1 0-1,1 0-68,1 0 1,3 6 17,-1 4 1,0-2 0,0 1 0,1 1-11,-1-2 1,2 4 39,2-2 1,-2 1 0,3 0 0,-3-3 11,-2-2 1,5 4 21,0-6 0,0 6 1,-5-6-1,1 1 43,-1 2 1,0-6-27,0 4 0,0-4 0,1-1 1,-1 0-6,0 0 1,0 0 36,1 0 1,-1 0 0,-2-1 0,-1-2 112,-1-2 1,-1-6-116,6 1 1,-6-4-1,1-3 1,2-4-14,6-1 0,-3-1-88,4-6 0,2-1 1,-1-2-1,3-2-95,2-3 1,-3 1 129,2-2 1,-5 3 0,3 9-1,-2 0 19,-2 3 1,-4 5 129,-5-1 0,2 3 0,-4 2 307,1 0-355,-5 6 1,5 2-1,-4 6-76,6 0 1,-2 0-32,1 0 0,1 0 0,4 1 1,0 3-77,0 0 0,1 6 83,-1-6 1,0 6-1,0-4 1,0 1-13,1-1 0,4 3 31,0-4 0,0 5 1,-5-4-1,0 0 15,0 1 0,0 4 0,1-2-27,-1-3 0,0 5 1,0-4-1,1-1 0,-1 2-31,0 0 1,0-3 0,2 3-1,1-2 22,2-3 0,2 3 33,-2-1 1,-3 0-1,4-7 1,-1-1-4,0-2 0,5-7 152,-5-3 0,4 0 0,-4-7 0,-1-1 142,-2 1 1,2-3-256,1-8 1,0 3 0,-4-2 0,-3 5 15,-2 4 1,1 5-46,-6-1 0,4 4 0,-3 2 18,2 4-214,2 2 1,4 9 0,0 1-49,0 2 0,1 6 198,-1-2 1,0 4 0,0 1 0,2 0-34,3 0 1,2 1 33,2-1 0,2 0 1,-4-1-1,1-2-27,3-2 1,-2-1 75,0 2 1,-1-4 0,4-6 0,-3 0 177,3 0 1,-4 0-88,1 0 0,1-2 0,3-2 0,-2-6-13,-1-2 1,0-3-63,4 1 0,-1 0 0,-2-2 1,-1-1-142,1-2 0,-3 0 40,2 5 1,-7-1 0,2 3 0,-3 1 13,-2 1 0,-4 2 29,-1-1 1,-4 3 0,4 6-78,3 0 1,0 0 26,2 0 1,1 0-1,-3 1 1,1 2-103,1 2 0,-3 1 133,8-1 0,-3-3 0,0 2 1,1-2 63,2-2 0,5-2 19,-5-2 1,4-4 0,-4-6 0,0-1 76,2 1 0,-5-2-80,3-3 0,-4 4 0,1-6 0,2 2-30,1 0 1,0-5-156,-5 5 0,0 1 0,0 3 1,0 1-96,1 0 1,-3 4 203,-2 1 0,2 4 0,-2-3 1,2 0-49,3 0 1,-6 5 168,1-1 0,-1-4 1,5 0-15,1 0 0,-8-5 191,-2 4-251,3 2 0,-6-5 1,2 2-1,-2-2 0,-2-4 10,0-3 1,0 3 0,0-4 0,0 1-62,0 0 0,0 0-62,0 5 0,5-1 0,1 3 0,0 1 23,1 1 1,-1 5 1,-1-4 84,3 6 1,1-8 0,1 4-15,1 0 46,1 3 0,-2-4 0,-1 5 71,2-1 0,-3-6-71,2 5 0,-1-1-261,5 1 147,-6 4 1,5-6 0,-4 7 0,6 0 0,2 0-205,2 0 171,0 0 1,0 0 0,1 0 0,3 0 0,0 0-97,-1 0 202,5 0 1,-11 0-1,3 0 1,-3 0-1,-2 0 259,0 0-156,-6 0 1,-2-1-1,-6-4 1,0-4 103,0-4-147,0-1 0,0 0 1,0-2-1,0-2 1,0-1-51,0 2 0,-4 1 1,-1 2-1,2 0-273,1 0 1,4 1-1243,2 3 1016,-2-2 1,6 4-1,-3-5 1,4 2 490,4 2 0,1-1 0,0-4 0</inkml:trace>
  <inkml:trace contextRef="#ctx0" brushRef="#br0">18953 9283 14660,'-21'0'-786,"5"0"0,-3 0 0,4 0 526,0 0 0,3 2 58,2 3 335,-2-4 1,10 7 0,-4-5 0,1 4 0,-1 0 247,-2 5 0,5-5 0,-4 1 258,1-1-305,4 4 0,-9-8 0,5 5-2,-2-2 0,3-1-201,-4-5-90,6 0 0,-5-6 1,5-4-1,-4-4 1,1-5-42,0-5 1,-5-3-1,1-3 1,-1-3-94,2-5 1,-4-3 29,4-1 0,-4-3 1,0-2-1,4-7-127,4-6 1,3-5 62,2-6 1,0 5 0,0 1 0,2 2-110,3 3 1,1 3 181,4 5 0,2 1 0,-2 6 1,2-3 178,3 2 0,-1 2-48,0 2 0,-5 1 0,-1 1 0,0 2 76,0-1 1,-5-1-121,2 2 0,1-3 1,-1 3-1,-2-3 8,-1-1 1,-2-1-35,0 0 1,0 1 0,0 0 0,1 3 83,4 1 1,-3 8-44,2 2 0,4 1 0,2 6 1,3 1 10,1-1 0,0 1-34,0 1 0,0 3 0,1-3 0,0 2 78,4-2 1,-8 3 32,4-3 1,-9 3 0,2 2 260,-2 0-87,-1-1 0,-5 1-43,0 0-346,0 6 42,0 2-241,0 6-109,0 0 1,0 6-1,1 4-135,4 2 432,-3 2 0,9 1 1,-5 0-1,1 3 1,0 2-191,1 2 256,-5-4 0,4 9 1,-6-4-1,3 4 1,0 2 52,-1-1 0,-1 1 0,-2 1 0,0 1-9,0 2 1,-5 7-4,1-2 0,-6-2 0,5 2 1,2 1 5,2 3 0,1 0-8,0 1 1,0-1 0,0 3 0,0 1 3,0 1 1,6 2-39,3-2 1,2 4 0,0 7-1,-3 2-17,-1 2 1,-1 1 13,-1-1 0,-4-4 1,4 5-1,-3-3-33,-2-3 0,0 2 44,0-12 0,0-1 0,0-7 0,0-1 22,0 2 1,4-6-24,1 0 1,5-6 0,-4-3-1,0-1-63,1 1 0,2-4 22,-4-2 1,1-5 0,-3-3-55,2-1 54,0-7 0,-1 1 0,1-8 352,-2-6 0,4-4 8,-3-5-327,1 3 1,1-15 0,2 1 0,2-5 0,-1-5-91,2-1 0,-3-8 1,2-3-1,1-5-17,1-4 1,3 2-37,-1-2 91,-6-4 1,4-1-1,-2-7 1,3 0 0,-1 5 63,-2 4 0,-2 4 0,-5 6 0,1 3 44,0 2 1,-1 8-70,2 8 45,-4-3 0,5 4 0,-6-3 1,0 4-1,0 4 69,0 0 1,0 5 0,0-2 0,0 1-24,0 1 1,0 6 11,0 6-131,0 7-67,0-3 1,0 17-1,0 5 82,0 4 0,2-1 19,3 5 0,-4 1 1,4 7-1,-3 2 12,-2 3 0,4 2 2,1 9 1,0-1 0,-5 8 0,0 4 28,0-1 1,0 2 3,0 2 0,0 4 0,0 8 0,0 2 17,0-2 1,0-1 13,0-2 0,-5 7 1,-1 1-1,-1-2 56,1-6 1,-5 0-60,2-4 1,-4-1 0,-3 2 0,-1 0 62,-2-5 0,0 3-60,5 1 1,-1-3-1,3 1 1,1-2-13,1-3 1,7-3 16,-2-5-70,4 4 1,1-3-1,0 4 1,0-6-1,0-5 28,0-4 0,0 6 0,0-1 0,0-1 23,0-2 1,0 3-3,0 1-15,0-1 0,0 5 0,0 0 1,0-1-1,0-2-27,0-2 4,0 7 1,5-5 0,-1 3 0,-1-5 0,1-4-21,0-5 0,0 3 0,3-5 0,0 1-33,-4-4 0,3-8 27,-1-1 1,0 0 0,-5 4 0,0 0 33,0 1 0,0-1 49,0 1 0,-5 6 1,-1 1-1,-2 2-96,-3 0 0,3-5-22,-2 5 0,7-5 1,-2 5-1,4 0-89,1-2 1,0-3-79,0-9 0,0 1 1,1-6-104,4-1 178,3-9 115,6-3 0,0-12 0,1-5 0,-1-6 0,0-7 124,0-3 1,2-6 0,2 0 0,-1 1-155,-4 2 0,1 2 50,-5-1 0,-2 2 0,-1 2 0,-1 3-1,-1 1 0,3 1-88,-3 1 21,-2 3 0,9-4 1,-5 5-1,2 1 1,2 0-340,-2 0 0,4-5 0,-2 0 1,2 1-321,3 3 1,-1-1 425,0-3 0,0-2 1,-1-4-1,-2 3 185,-2 1 1,-4-2 79,5 4 0,-7-2 1,3 4-1,-1-2 287,0 2 0,-1 1 4,-4 2 1,0-1 0,0 1 117,0 0 0,0 4 223,0 1-474,0 0 0,0-1-67,0 1 1,2 4 113,3-5-30,-4 7 1,7-3-60,-3 6-65,-4 0 0,4 6 0,-8 5 0,-2 5-96,2 3 1,-3 0-182,1-5 1,-4 5-1,2 0-228,-1-2 463,-1-1 0,-5-3 406,-1-4 0,3-4-130,2-10 1,4-7 0,6-9-1,0-1 96,0-3 0,0-7 39,0-1-254,6 0 0,-2 9 1,5 2-1,2 2 1,2 4-181,1 5 0,2 0 1,1 6-1,2 2-396,-2 1 0,4 8 224,-2 4 0,5 4 0,-5 4 0,-2 2-153,-1 2 0,-4-4 69,-2 0 1,1-2 1057,-6-1-368,-1-8 1,-5 0-1,-4-9 1,-4-3 272,-4-4 1,3-1-299,1-4 0,4 8 0,-3-8 0,2 1 291,3 0 1,1 4-707,2-1 1,0 6-1,2-4 1,3 2-377,4 2 1,10 3 40,5 1 0,7 0 0,4 1 0,3 3-325,6 0 1,1 1 351,7-5 0,-2 0 1,2 0-1,-3 0-256,0 0 1,-5-8 625,4-6 8,-10 0 0,1-8 1,-7 3-1,-4-4 1,-4 0 370,-3-1 1,-4 7 0,-6-2 0,-3 3 186,-2 2 1,1 4 466,-3 1-392,-2 6-220,4-10-559,-6 11 0,-5-5 0,1 2 0,-1-5 1,0-4-98,0-5 0,-4-3 0,3-6 0,-1-2-67,1-4 1,-3 1 124,4-9 0,0 1 1,5-10-1,0 2-125,0 3 0,6-3 445,4 2-145,3-1 1,1 12 0,0 5 0,-1 5-1,-2 7 902,-2 3-561,-6 9 0,2 11-61,-10 11 1,2 8 0,-6 1 0,-2 3 86,-2 1 0,3-4-472,1 0 185,0-1 0,-1 6 1,2-2-1,0-2 1,2-1-66,0 1 1,1-3 0,5 2 0,0-1 25,0-1 1,5 10-48,-1-4 22,14 4 1,-9-3 0,12-1-1,-2 2 1,1 2 0,1 1-1,1-2-12,0-1 1,-5-3 2,2-3 0,2 1 1,-2-6-1,-2-2-5,-1-1 1,0-6 5,3-1 0,-2-4 0,7 3 0,1-2-56,2-3 0,1 4-66,1-3 95,-1 7 1,1-7-1,-2 4 1,-4-1 0,-2 1 4,-1 3 0,-5-3 0,0 0 27,-4-2 135,-7-1 1,7-6 0,-7-4 0,0-5 139,-3-2 0,4-4-249,0-3 0,4-8 1,-3-8-1,2-1-43,3-3 0,2-2-37,1-2 1,5-5 0,2 1 0,1 1-160,3 2 1,-3 1 202,2 1 1,0 1 0,2 4 0,0 7 48,-3 5 0,-5 8 128,1-2 1,0 3 0,-4 3 0,-2 2 50,0 2 0,-5 6-28,1-2 0,-4-1 0,4-1-49,2-1 1,2 5-127,1-2 1,0-1 0,1 1-1,-1 2-34,0 2 1,0 2-53,1 4 0,0-2 1,3 7-1,1 1 54,-2 1 1,4 4-62,-2 3 1,4-2 0,-2 6 0,1-3-58,3-3 0,2-1 108,2-2 1,4 1-1,1-3 1,1-2 17,0-5 0,4-4 46,-1-1-1,3 0 1,2-6 0,0-5 0,-2-7 0,0-5 487,2-4-393,-10-2 1,13-1 0,-12-1 0,3-4 0,2-1-7,2-4 0,-4 5 0,-4 4 1,-3 6-13,-2 6 1,-4 3 0,-2 3-1,-2 4-131,-2 4 0,2 3 2,-1 2 1,5 2 0,-3 3 0,1 4-213,3 4 1,-3 3 97,2 3 0,-1-4 1,6 4-1,-1-3-107,1-2 0,-1-1 141,1-4 60,-1-2 0,5-2 0,2-1 1,0-1-1,1-3 33,0-4 0,2-4 0,5-6 0,-2-1 155,-3 1 1,-3-6-5,-7-4 0,1-3 0,-3 0 0,-2 2 105,-5 1 0,-5 5 19,-4-4 1,1 10-1,-6-1-165,-2 1 1,-2 5 324,-1-1-568,0 6 0,2-4-316,3 7 1,1-1 0,5-2 0,-1-4 36,1-1 1,0-1 290,-2-5 0,2-7 0,-4-4 0,-1-5 125,0-3 0,-1-8 0,-5-2 0,0-3 0,-2-9 0,-1-5 77,-2-3 1,1-2-129,4-2 0,0-4 0,0 2 0,0-4-62,0 4 1,6-1 55,3 9 0,6-1 0,2 7 0,4 3 70,1 4 1,1 4-19,6 1 0,-5 7 0,-2 3 1,-3 3 112,-7 1 0,1 1-79,-8 0 0,4-2 1,-4-2-1,-2-1 92,-1 1 0,2-4-106,1-2 1,1-2-1,-2 1 1,0 3-57,-1 1 1,-1 8 69,-2 8 69,0-3-88,0 12 1,0-1-1,0 16-187,0 5 0,2 7 120,2 2 1,0 5 0,3-4 0,1 2-143,0 4 0,2-1 108,4-1 95,6 9 0,-4-14 1,3 9-1,-1-1 1,-1 0-12,2 1 0,0 5 0,-5 1 0,0-1 210,1 1 1,-3-2-189,-2 6 1,2-2 0,-4 4 0,2-2-173,-1 1 0,1 2 90,4 2 0,0 0 1,2-1-1,1-1-145,2-3 1,2 2 124,-2-7 1,1 0 0,4-6 0,-5-5 75,-3-8 1,-2-1 182,0-8 0,0-2 265,1-8 0,-6-1-174,0-4-241,-5-2 1,7 4-1,-7-8 1,1-1 0,0-4-14,0-1 0,1-7 0,-3-5 0,2-3-209,-2-2 1,5-2 254,1-2-202,4-12 1,1 3 0,2-10 0,1 4 0,4 2 71,1 4 1,2-1 0,3 5 0,-2 4 85,-1 4 0,-2 6 84,1 5 1,3 7-1,-9 3 571,-4 3-516,-5 9 1,-8 2 0,0 10 0,0 4-48,0 4 1,1 7 50,4 4-177,-3 3 0,5 1 1,-2 1-1,5-1 0,2 0-174,3 1 0,0-1 0,3 1 1,1-1-232,-2 1 1,4-6 227,-2 1 1,4-7 0,-4 1 77,-1-7 0,-3-5 109,0-6 0,-6 0 0,-1-3 411,-2-7 1,-1 1-192,-5-10 1,0-3-1,0-2 1,-2-3 210,-2-1 0,2-2-299,-3-3 1,4 7 0,1 0 0,0 4 79,0 4 18,0 2-342,0 8 0,6 2 0,2 9 0,3 7 0,2 9 0,2 6 0,1 5-341,0 3 0,-2 4 418,1 5 0,-6 2 0,-1 2 1,-2 2-50,-3-3 0,-3 1 195,-4 2 0,-6 2 0,-7 7 1,-4 0 90,-1 0 1,3 1-122,-5 4 1,7-2-1,-2 5 1,5-2-79,4-3 0,-2 5-103,2 1 0,4-3 1,1-3-1,4-6 78,1-7 0,4-4 108,1-5 0,0 1 0,-5-6 0,0-1 208,0-2 1,5-2-35,-1 1 0,0 1 1,-9 2-1,-3 2 34,0 3 0,-3-6-257,6 2 1,-4 4 0,4-1 0,2 2-4,1 0 0,2-2-209,0 2 1,7 2 0,2-7-1,4-2-55,1-1 1,-1 4 192,-4-1 1,4 1-1,-4-2 1,4 1 12,1-1 1,-5-2 72,1-2 0,-7 1 1,3-2-1,-1-2 361,0-2 1,-2 1 173,-8 5-485,4-1 0,-12 0 0,4 1 0,-6-1 0,-2 2-265,-2 4 1,-6 2-1,3 7 1,-2 1-201,0 3 0,5-3 205,-4 4 0,7-1 0,2-3 0,6-4-187,1-4 0,6-4 406,-4-9-48,3 4 1,7-6 0,2 4 0,0-1-1,5 0-45,0-2 0,2 3 0,1-5 0,-1 3-72,0 2 1,0 2-449,0 1 504,1 7 67,-7 1 0,11 7 0,-4-1 0</inkml:trace>
  <inkml:trace contextRef="#ctx0" brushRef="#br0">21043 8942 9962,'-5'-20'-168,"-1"-4"1,-1-1-1,1-1 1,4 6-1,6 2 1,7 7 291,6 3 0,11 4-115,10 4 0,3 6 0,2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6071 5303 16172,'-1'-22'-528,"-2"3"1,-2 1 0,2 1 0,1-2 0,2 2 0,0 1 0,0 2 275,0-1 206,0 7 0,0 4 0,0 8 0,0 6 42,0 3 1,0-4 0,0 1 0,0 1-85,0 1 1,0 2-1,0 1 13,0-1 1,-1-6 207,-4-4 0,2-2 1,-7-2-1,-1-2-19,-1-2 0,2-6 91,1-9 0,1-8 0,-3-7 1,3-3 33,1-2 0,3 4-189,4 2 0,0 5 1,0 4-1,0 5 33,0 3 0,1 3-54,4 4 0,3 4 0,8 10 1,1 4-323,2 4 1,6 3 21,-1 3 1,1 1-1,1 6 1,-4-3-130,-2 3 0,-1-1 318,-5-1 0,-6-2 0,-3-5 102,-3 2 0,-9 0 235,-2-5 1,-9-6-1,-2-3 1,-2-4 123,-4-1 1,1-6-394,2-3 0,-3-4 0,7-3 1,2-1 95,1-2 0,3-5-98,4 5 1,3 0-1,7 3 1,6-1 182,7-2 1,2 5-39,7 4 1,3 7 0,5-1 0,4 4-34,1 4 0,-4 6-249,1 9 0,-8 1 1,-3 6-1,-1-3-191,-4 2 0,-7 2 378,-5 2 0,-5-7 1,-5-3-1,-5-2 299,-2 2 1,-9-9-82,-3-1 0,2-6 0,-1-3 0,-1-1-177,2-4 1,-3-3-100,6-6 0,1-5 1,7-2-1,3-1-1,2-3 0,1-2 21,5-1 0,0 1 0,2 3 0,4 4 167,8-1 1,2 7-134,8 0 0,-5 6 1,4 8-1,3 0-111,1 0 1,-5 8-77,-3 6 1,-4 6 0,-2 9-1,-3 1 1,-6 3 1,-2-5 260,-2 1 0,-6-1 1,-4-6-1,-4 1 299,-5-5 1,2-3-140,-7-6 0,5-2 1,-5-7-1,1-2 122,0-3 1,-2-7-503,6-7 180,0-7 0,10 6 1,1-5-1,1 1 1,4 0-109,2 2 1,2 1-1,4 9-483,5 2 1,4 6-245,5 8 244,3 4 0,6 13 0,1 2 386,-1 4 0,7 8 1,1 1-1</inkml:trace>
  <inkml:trace contextRef="#ctx0" brushRef="#br0">6697 11956 11812,'0'-8'-2361,"0"2"2267,0 6 1,0 1-1,0 4 1,2 5-1,1 2-75,1 2 0,3 1 1,-4-1-1,2 0-373,-2 0 526,-2 7 1,1-4 0,1 7 0,2 1 0,-2 2-1,-1 0 1,-2-2 24,0-1 1,0 0 0,0 4-1,0-1 5,0-3 1,0 1-78,0-6 0,0 6 0,0-3 0,1 2 29,4 0 0,-2-6 13,7 6 0,-6-5 0,4 3 0,0-1-10,0-4 1,-5-1 96,2-2 1,-3 0 0,-2 1 0,0-1 146,0 0 96,0 0-293,0 0 1,0 1 0,0-1 0,0 0 0,0 0 0,0 1 17,0-1 0,0-5-51,0 1 0,1-1 0,2 5 0,4 1-64,0-1 0,-3-5 67,0 1 0,3 1 0,-3 6 0,0 2-7,-3-1 0,-1-3-18,0 0 1,0 4 0,0 0 0,0-1-44,0 3 0,0-5-17,0 3 1,0 1 0,0-1 0,0 0 74,0 2 0,0-5 12,0 2 42,-6-2 0,4-2 1,-2 1-1,0-1 1,1 0 99,-2 0-118,1-6 1,4 5-1,-2-4 1,-1 4 0,-2 1-87,2 0 1,2 1 0,1-1 153,0 0-63,0 7 1,0-6-1,0 6-50,0-1 2,0 3 0,0-1 0,0-3 1,1-4-55,4 0 0,-4-1-11,4 0 0,-3-4 0,-2-1-118,0 2 143,6 2 1,-4-4-22,2 1 35,-2-1 0,3 1 0,-1-1 1,3-1-159,-3 2 207,-2-4 0,11 0 0,-5 2 0</inkml:trace>
  <inkml:trace contextRef="#ctx0" brushRef="#br0">7436 12766 8587,'-8'-1'-1360,"2"-2"1478,0-2 5,4 0 1,-3 5-1,9 2-7,0 2 1,6 0-1,-4 4 1,2-1 60,3 1 1,2 0-172,1 2 1,0 2 0,2-4 0,1 2-56,2-1 1,7 1-158,-3 4 0,4 5 0,2 1 1,-1 1-2,0-1 0,1 6-104,-1-3 0,1-2 0,-1-1 311,1 1 0,-1-5 0,1 4 0</inkml:trace>
  <inkml:trace contextRef="#ctx0" brushRef="#br0">7507 12795 8371,'-14'0'-1275,"5"-5"1500,-1 0 1,9 1 35,1 4-160,0 0 1,12 4 0,-1 3-1,5-1 1,3 2 0,0-2-1,2 2 192,2 0 0,4-3-265,2 4 0,-1-6 1,0 4-1,2-3 4,4 1 1,-3 1-24,7-1 1,-5-3 0,4 2 0,-1 0-202,0 0 0,-2-2-7,3 3 1,-5-4-1,0-1 1,-7 0-162,-6 0 1,-3 0-62,-2 0-337,-6-6 758,-2 4 0,-6-4 0,0 6 0</inkml:trace>
  <inkml:trace contextRef="#ctx0" brushRef="#br0">7692 12837 8466,'-8'0'192,"2"0"0,8 0-295,2 0 0,4 0 0,8 0 0,1 2 15,2 3 0,5-2 0,-3 5 0,1-2-212,3-3 1,-3 4-1,2-3 300,1-1 0,2 5 0,1 0 0</inkml:trace>
  <inkml:trace contextRef="#ctx0" brushRef="#br0">6839 12482 8561,'0'-14'-347,"0"0"0,0-1 120,0 1 197,0 6 0,0-1 0,0 9 0,0 6 0,0 5 0,0 3 0,-1 1-152,-4-1 1,3-5 0,-4 1-1,1 1 227,0 1 1,-4-2-1,3-2 75,-2-2 69,5-1 1,-4-7 46,7-2 1,0-4-71,0-7 1,2 1-1,3 0 1,3 0 54,-1 0 0,4-1 49,-6 1 1,6 2-33,-1 2-55,2 4-172,-4 6 0,-1 6 0,-7 5 0,0 5 0,0 4 0,-2 1 0,-3 1-115,-4 0 0,-4-3 37,-1 5 0,0-7 1,0 2-1,-1-5-49,1-4 0,0-2 62,0-4 0,-1-4 0,1 0 0,2-7 32,2-6 0,-1-8 156,6-2 0,1-4 1,4-2-1,0 1 79,0 0 1,0-1-155,0 1 0,6 4 1,3 2-1,4 3 9,1 6 0,0 1-29,1 7 0,0 0 1,1 7-1,0 3 51,-3 4 0,-4 10 2,1 5-127,-4 3 0,-6 1 0,0 0 0,-2 1 0,-2-1 34,-6 1-32,-2-7 1,-7 3 0,-2-6 0,-1-2 0,-3-2 217,-2-6-113,5 4 1,0-12-1,4 2 1,1-6 0,3-6 661,3-4-638,7-1 0,-2-5 1,6-2-1,2 1 1,2-2 248,6 0-357,2 4 0,4-2 1,2 6-1,2-1 1,1 3-224,-1 2 148,6-2 0,-11 10 0,4-3 0,-4 5 0,-4 5-1151,-2 5 1028,-6 2 1,4 4-1,-7 1 1,-2 2-1,-1-1-773,-2-3 171,-6 0 1,8-6 811,-7 1 0,1-1 0,-5 5 0</inkml:trace>
  <inkml:trace contextRef="#ctx0" brushRef="#br0">6740 11928 10352,'8'-2'-2403,"-4"0"2336,-2 2 0,-2-1 0,0 10 0,0 2-60,0 2 1,0 1 0,-2-1 53,-2-4 0,0 2 113,-5-6 156,-1 0-89,-4-5 1,5-2 0,1-2-96,2-6 1,1-3-1,5-1 26,0 0 0,1 0-22,4 0 1,-2 6-1,7 1 1,1 3-11,1-1 1,-2 0-11,-1 5 1,-4 2 0,3 2 9,-2 6 1,-1 3 16,-5 1 1,0 0 0,-1 0-7,-4 0 1,2-4-66,-7-1-147,7-5 8,-3 2 157,6-6 1,6-6-1,3-2 1,4-2 29,1 1 0,7-1 0,1-4 0</inkml:trace>
  <inkml:trace contextRef="#ctx0" brushRef="#br0">9498 13036 8426,'27'0'-312,"-4"0"1,-4 0 0,-3 0 0,0 0 212,3 0 1,-2 0 0,7 0 0,0 0 0,-1 0 0,1 0 78,1 0 0,-2 0 0,0 0 0,1 0 24,-2 0 0,3 0 1,-4 0-1,-1 2 2,1 3 1,3-4-22,-5 4 1,4-2 0,-4 0 0,0 2-43,2-2 1,-4 4-41,7-3 0,-2 6 0,3-4 0,-1 0 19,1 1 1,7 2 61,1-4 0,0 1 0,-4-3 0,-1 2 16,0-2 0,1 4 0,-1-3 0,-1 1 0,-2-3 0,-1 1-2,1 2 1,-4 1 4,-2-1 0,-3-4 1,-1 6-1,3-3 48,1 1 1,1 0-44,-1-5 0,-1 5 1,4-1-1,0 1-42,0 1 1,0-4 24,2 3 0,1-4 0,-4-1 0,-1 0-2,1 0 0,-2 5 4,-5 0 0,5-1 0,0-4-2,-2 0 1,-1 0 8,-2 0 0,0 0 0,1 0 23,-1 0 5,0 0 0,0 0 0,0 0 0,1 0-6,-1 0 1,-5 0-17,1 0 0,-5-4-3,4-1 0,-4 0 41,4 5 117,-6 0 409,4 0-625,-7 0 1,6 0 48,4 0 0,2 0 0,2 0 1,1 0-57,-1 0 0,2 0 55,3 0 1,-4 2 0,4 1 0,-1 2 51,1-2 1,-3-2-20,2-1 1,-2 0 0,-1 0 0,-1 0-21,0 0 1,0 0-40,0 0 1,2 0-1,2 0 33,1 0 0,-1 0 0,-3 0 0</inkml:trace>
  <inkml:trace contextRef="#ctx0" brushRef="#br0">13522 13335 8426,'9'0'-439,"0"0"0,3 0 20,0 0 1,-2 0-1,-1 0 1,2 0 394,2 0 0,1 0 29,0 0 12,-6 0 1,5 0-73,-4 0 55,4 0 0,1-6 0,0-2 0</inkml:trace>
  <inkml:trace contextRef="#ctx0" brushRef="#br0">20175 13307 8384,'43'0'-359,"9"0"0,0 0 0,-1 0 0,-2 0 0,0 0 223,1 0 0,1 0 0,1 0 0,-5 0 0,-2 0 1,-3 0 135,1 0 0,6 0 0,2 0 0,-1 0 9,-3 0 1,4 0 0,1 0 0,2 0 52,-2 0 1,3 0-59,-3 0 1,10 0 0,6 0 0,5 0-5,2 0 0,-34 0 0,1 0 0,37 0 0</inkml:trace>
  <inkml:trace contextRef="#ctx0" brushRef="#br0">9356 12695 7134,'0'-14'81,"0"0"0,0 0 274,0-1 1,1 3 0,2 1-1,2 1 212,-2-1 0,4 3-63,-3-1 1,1 4-8,-5-4-442,0 5 0,0 0 0,0 8-74,0 6 0,-1 3-43,-4 1 1,3 5 0,-4 1 0,1 1-7,0-1 1,-4 4 43,4-5 0,0 6 0,5-3 1,-1 0-42,-4-3 1,4 2-127,-4-2 1,3 0-1,2-5-823,0 0-1085,0 1 2099,0-1 0,-6-13 0,-2-2 0</inkml:trace>
  <inkml:trace contextRef="#ctx0" brushRef="#br0">9455 12510 8545,'-8'-6'-151,"0"3"6,4-7 304,2 7 1,-6-8 0,5 5 0,-3 0 306,-2-1 1,-2 4-449,-4 8 0,5 3 1,-1 6-1,-2 0-71,-6 0 0,2 5 0,-3 0 0,4 2 1,0-4-1,1 2-223,0-1 1,4-7-1,3-2-913,0 2 1189,3 2 0,4-5 0,0-2 0</inkml:trace>
  <inkml:trace contextRef="#ctx0" brushRef="#br0">9142 12866 8501,'-6'-8'1480,"5"0"-715,-4 3-705,3 4 0,7-4 1,1 8-1,2 3-141,3 2 1,-3-3 0,2 3 0,1 0-364,1 0 0,3 0 1,-1 1 41,0-4 1,0-3 363,0-2 0,1 0 1,-1-2 76,0-3 1,0-3 57,0-6 1,-4-5 0,-1 0-1,1 2 82,-2 1 1,4 2-374,-2 0 1,-2 1 0,1 3 193,2 6 0,2 2 0,1 2 0</inkml:trace>
  <inkml:trace contextRef="#ctx0" brushRef="#br0">20119 13463 7640,'1'-8'-1667,"4"3"1645,3-3 1,6 7 0,0-4 0,-1 2 0,-2 0 93,-2-2 0,1 0 0,4 5 46,0 0-250,-6-6 0,5 4 132,-4-2 0,4 2 0,1 2 0</inkml:trace>
  <inkml:trace contextRef="#ctx0" brushRef="#br0">20346 13435 6506,'6'-8'20,"2"1"-84,6 7 1,1-4 68,-1-1 1,2 0 0,3 5 0,4 0-50,4 0 1,2 0 20,-1 0 0,5 0 0,0 0 0,-1 0-30,-2 0 1,-3 0 42,-3 0 1,2 5-1,-3 0 1,-1-2 22,-3-2 0,-4 4-30,0 0 5,-1 6 1,2-10 0,1 4 0,2-3 0,0-1-1,0 2 1,1 2-32,3-2 1,-4-1 41,4-2 0,-4 0 1,5 0-1,1-2 21,2-2 0,0 2 4,-3-3 1,1-1 0,-5 0 0,1-1-2,-1 1 1,1 1-19,-2 5 1,-3 0-1,3-1 1,-4-2-54,0-2 27,-1 0 0,0 5 1,0 0-1,1 0-11,-1 0 1,2 0 16,3 0 1,-4 0 0,6 0 0,-1 0 6,4 0 1,-2 0 7,2 0 1,0 0 0,2 0 0,0-1 4,-3-4 1,-4 3 6,5-3 1,-2 4 0,2 1 0,-5 0 41,-3 0 1,-2 0-44,0 0 0,0 0 0,1 0 1,-1 0-53,0 0 0,-5 0 54,1 0-13,-1 0 0,12-6 0,1-2 0</inkml:trace>
  <inkml:trace contextRef="#ctx0" brushRef="#br0">23062 13420 8225,'14'0'-383,"0"0"1,2 0-1,1 0 1,2 0-1,0 0 360,2 0 1,-4 2-1,7 1 1,-1 3 0,1 1-1,0 1 9,1-1 0,2 3 0,1 4 0,1-1-70,-1-4 1,4 4 0,-1-5 0,-1 0 70,2-4 0,0 3 84,-4-2 1,1-1 0,-1-5 0,0-2 121,1-2 0,-1-6-172,1 1 1,-1 2 0,2-1 0,2-1 4,1 2 0,-5 1-61,-4 2 1,-5 3-1,3-2 1,-1 2-145,-4 2 61,-1 0 0,-2 5 0,-1 1 118,-4 2 0,4-5 0,-5 5 0,6-5 0,0 2 0,0 0 0,1-5 0,-1 0 0,6 0 0,2 0 0</inkml:trace>
  <inkml:trace contextRef="#ctx0" brushRef="#br0">25706 13463 8225,'14'0'-150,"1"0"1,-1 0 0,0 0 0,0 0 0,0 0-1,2 0-206,3 0 1,-3 0 0,5 0 0,-3 0 341,1 0 1,5 0 0,-5 0 0,-2 0 0,1 0 0,-1 0 2,2 0 0,0 0 0,-5 0 1,1 0 10,-1 0 0,6 6 0,2 2 0</inkml:trace>
  <inkml:trace contextRef="#ctx0" brushRef="#br0">26360 13491 8225,'19'0'-649,"0"0"0,-2 0 102,-1 0 0,-2 0 577,1 0 0,0 0 1,3 0-1,1 0 18,-2 0 1,-1 0-42,-2 0 1,0 0-1,1 0 1,-1 2 16,0 3 0,0-4-25,0 4 1,1-3 0,-1-1 0,0 2 3,0 2 1,1 0-5,-1-5 0,0 5 1,0-1-1,0-1 8,1-1 1,-1-2-10,0 0 0,0 0 0,1 0 0,-1 0 14,0 0 1,0 0 6,0 0 0,1 0 0,-1 0 7,0 0 0,0 0-20,0 0 1,-4 0-1,-1 0 1,3 0 1,-1 2 32,-2 2 5,4-2 1,-12 6-63,4-3-52,-3-4 32,-2 5 0,1-1 37,4 0 0,-4 0 0,6-5 0</inkml:trace>
  <inkml:trace contextRef="#ctx0" brushRef="#br0">18114 11928 8534,'49'-23'-175,"-3"-3"0,4 3 1,1 0-1,-1-1 175,4-1 0,8-2 0,2-1 0</inkml:trace>
  <inkml:trace contextRef="#ctx0" brushRef="#br0">24128 10392 8485,'49'-22'-173,"-2"2"1,9 5-313,2 1 0,5-2 1,0-1 477,4-2 1,4 2-1,-10 6 1,1 1-1,0-1 1,-1-2-17,-1-1 1,-6 2 0,-2 0 0,2 3 11,1-2 0,5-2 0,-1-1 0,-6 1 5,-2 4 0,3-4-33,-2 4 0,-2-4 0,1-1 1,-2 0-55,-3 0 1,3 4-6,-2 1 1,5-1 0,-4-2 0,-3 0 97,0 3 0,-3-1 0,1-4 0,-2 0 0,-3 0 0,-3 0 114,-1-1 0,-4 1-42,4 0 1,2 0 0,0 1 0,2 2 0,0 2 1,0 1-44,5-2 1,-2-2 0,-3 4-1,-5 0-112,-3 3 1,-2-1-171,1 1 252,-1 0 0,-6-1 0,-1-2 0</inkml:trace>
  <inkml:trace contextRef="#ctx0" brushRef="#br0">11332 13705 8458,'-22'-29'0,"8"1"0,3 1 0,6 3 600,2 5-556,1 3 1,1 9 0,-3 3 0,-2 9 0,0 11 0,-1 11 0,3 9-62,-3 5 0,6 14 1,-6 6-1,3 5 141,-1 5 1,0-2-106,5 12 0,0-38 0,0 1 0,0 3 0,0 1 0,0 0 0,0 2-67,0-1 0,0 1 1,0-2-1,0-1 1,0 0-1,0 1 1,0 0-1,0 0 36,0 1 0,0 0 1,2-5-1,1-1-80,-1-2 1,1-2 0,1 34 0,-4-7 0,-1-2-90,-4-1 0,-1-11 167,-4 0 1,-1-13 0,5-5-1,-2-6 51,-3-4 0,3-5 51,-1-10 1,4-2 11,-5-7 1,6-2-107,-6-3 0,5-9 1,-2-11-1,-1-7 152,0-6 0,3-4-123,-4-6 0,4-2 1,-3-6-1,2 3 302,2 1 0,-2 12-24,1 2 1,1 8-1,5 8 175,4 8 1,3 14-355,6 14 1,2 13 0,3 11 0,5 4 51,2 6 1,3-4-136,-1 3 1,1-9-1,-1-4 1,1-4-110,-1-2 0,0-12-33,1-7 0,-5-6 0,-2-6 0,0-5-285,0-6 1,-3-10-996,5 1 1383,-7-4 0,10-2 0,-5 1 0</inkml:trace>
  <inkml:trace contextRef="#ctx0" brushRef="#br0">12469 15652 8376,'-34'0'-147,"8"0"1,0 0 184,3 0 0,14 0 1,12 0 540,10 0-453,10 0 0,1 0 0,9 0 0,5-1 0,5-4 0,4-5 1,7-2 12,6-2 0,6-1 0,12 0 0,-35 5 0,1 1-46,4-3 0,2 0 1,6-1-1,3-1-202,7 0 1,1 0-1,-1 0 1,0 1 0,7 0-1,0 1 1,-1 0-1,1 1-55,-1 1 1,0 0-1,-3 0 1,1-1 90,-1 2 1,-1-1 0,-6 2-1,-1-1 1,-1-2 0,-3 0-1,-5 0 1,-3 0-232,-4 0 1,-3 0 0,33-18 96,-9-4 1,-19 1 0,-6 7 0,-12 3 260,-10 2 0,-10 1 58,-4 4 0,-10 1 0,-7 0 0,-9 0 21,-7 0 1,-10-1-96,0 1 0,-3 0 1,0 1-1,1 4 42,2 4 0,5 3 518,-5 2 0,13 0-544,1 0 1,13 7-73,6 2 1,12 4 0,8 1 0,11 2 39,5 3 0,9-2-11,-2 7 1,3-5-1,1 3 1,0 0-298,-5 0 0,-2 2 286,-6 4 0,-7 1 0,-2-1 0</inkml:trace>
  <inkml:trace contextRef="#ctx0" brushRef="#br0">12683 16818 8292,'-38'0'196,"1"0"1,4 2 0,6 4 0,8 8 0,8 11 0,5 12 277,0 10 1,4 8 0,-3 7 0,5 3-474,5 0-220,3-2 0,8-6 1,3-2-1,5-5 1,2-7-1,3-8 0,1-7-1846,3-4 1871,-3-10 0,5-8 1,-7-9-1,-1-8 1,-2-11-1,-3-11 1,-1-6 236,-4-6 1,-7-7 303,-5 0 0,-4-8 0,-1-2 1,-1 2 722,-4 2 0,-3 3-521,-6 3 0,-5 4 0,-2 9 1,-1 4 166,-3 5 0,3 5-332,-2 10-570,7 7 1,-4 2-1,8 8 1,4 4-1945,4 8 2130,4 0 0,13 13 0,4-5 0</inkml:trace>
  <inkml:trace contextRef="#ctx0" brushRef="#br0">13237 17102 8171,'0'15'0,"0"-1"218,0 0 0,2 5 746,2 0-986,11 0 1,2-5 0,7-1 0,-1-4 0,1-4 0,0-3 0,1-6-472,2-5 0,0-7 544,-3-12 0,1-7 1,-6-5-1,-2-4 255,-1-3 0,-8-5-73,-3 4 1,-4-1-1,-1 4 1,0-3 658,0 2 0,0 2-668,0 1 1,0 7 0,0 3-609,0 3 1,6 9-79,4 7 0,9 6 462,5 8 0,2 13 0,3 3 0</inkml:trace>
  <inkml:trace contextRef="#ctx0" brushRef="#br0">13863 17031 8237,'-22'0'193,"1"-1"194,7-4-31,6-3 1,2-8 0,7-1 0,4-4 0,6-1 0,6-1 0,7-1 390,3 0 0,-3 7-741,-1-2 1,4 5 0,3 3 0,-5 1-770,-2-1 1,0 5 590,-4 1-545,0-3 0,-12 6 585,-7-2 0,-2 2 0,-8 2 0,-1-1 237,-1-4 543,-2 3-492,-1-10 0,9 8-245,6-5 1,6 6 0,9 0 0,0 4-384,4 4 0,-1 6 328,5-1 1,-5 7 0,1 2 0,-3-2-65,-2-1 1,-5-2 311,1 0 1,-7 1 0,2-1 387,-4 0 0,-9-6-262,-6-3 0,0-4 1,-5-1-1,2-1 217,-2-4 0,3-3-309,-3-6 1,8-5-1,3-2 1,2 1 38,2-1 0,3 1-172,1 1 1,1 1 0,4-4 0,5 3-134,2 7 0,2-1 245,1 8-175,5 1 1,-6 5-1,2 4 1,-6 6 0,-2 6-29,-1 7 0,-3 3 0,0 1 0,-2-1-389,-2-3 0,-6 3 142,-4-4 0,2 0 1,-1-1-56,-2-2 0,3-7 196,-2-8 1,6-4 0,-4-2 0,1-6-79,4-7 1,2 0 178,1-5 0,0-2 0,0 1 0,0-1 669,0 1 574,0 1-189,-7 5-692,6 6 1,-6 8 0,7 9-83,0 4 0,5 1-152,0 0 0,6-4 0,-2-2 0,4-2-352,1-3 0,1-1 156,-1-2 0,0-2 1,0-3-1,0-4 105,1-4 1,-6-3 87,1-3 0,-7-3 1,1-6-1,-2 0 336,-2-1 1,-3 5 61,-7 1-257,1 5 0,-13 3 1,4 7-1,-2 1 0,-2 6 164,-3 4 1,-1 6 0,3 10 0,4 5-268,3 3 0,2 8-28,-1 3 0,7 3 0,5 0 0,8-3-465,9-5 0,8 1 180,12 0 0,2-7 0,7-9 1,1-3-648,3-6 1,-1-3 383,6-6 0,-1-12 0,1-7 0,-6-8-211,-7-6 0,-3 1 592,-2-6 1,-12 0 0,-2-3 0,-9 2 352,-4 1 1,-3 0-66,-4-5 0,0 7 0,-1 3 0,-2 4 879,-2 6 1,0 2-550,5 7 0,2 1 1,2 4-1,8 4 129,5 4 1,0 7-419,7 3 0,0 9 0,3 2 0,-2 2 62,-2 4 1,0 1-199,0 1 0,-2 0 0,-7 1 0,-1-1-271,-4 1 0,-2-2-225,-7-4 291,0-2 0,-8-7 0,-5-1 0,-6-4 0,-3-4-55,-3-4 1,3-7 0,-1-5 0,3-6 375,2-7 1,3-9-81,0-5 1,6 0 0,1-3-1,2-3 157,3-1 0,9-5-324,8-2 0,8 1 1,11 2-1,5 3-642,3 5 1,8 10 101,4 2 1,-5 9 0,0 10 600,-4 6 0,-1 8 0,-1 4 0</inkml:trace>
  <inkml:trace contextRef="#ctx0" brushRef="#br0">15469 16576 8237,'7'-14'-255,"-4"0"171,6 0 557,1-7 1,4 4-1,0-8 1,0-4-1,1-4 1,-1-3-1,-1-5 415,-4-5 1,-1-5-968,-3-6 0,-4-1 1,4-5-1,-5-7-121,-5-4 0,-3-2 106,-6 5 1,-5 9 0,0 9 0,0 12-34,-1 9 0,2 8 295,-5 15 1,0 4 0,-2 10 0,3 6 354,2 6 1,1 12-329,4 9 1,7 4-1,2 6 1,1 4 22,1 3 0,4 7-195,4-1 1,12 7 0,-2 0 0,2 5-127,0 3 0,3-1-81,0-3 1,5 0 0,-4 6 0,-10-38 0,1 0-222,-1 0 0,0-1 0,2 1 0,0-1-257,7 23 1,0-2-1,-6-7 1,-4-5-1120,-4-9 1679,-4-7 0,-1-26 0,0-7 0,0-12 203,0-9 1,0-13 87,0-7 1,2-9 0,3-11 0,6-4 328,6-3 1,5 2-139,7 1 0,-1 6 0,0 0 0,2 8 230,4 9 1,0 8-395,4 12 0,2 8 0,-7 12 0,-1 8 246,-2 9 0,-8 13-618,-3 11 1,-4 3 0,-2 2 0,-2-1-728,-1 1 1,-7-2-102,2-3 1,-4-2 0,-2-6 983,-4-1 0,-3 2 0,-6-9 0</inkml:trace>
  <inkml:trace contextRef="#ctx0" brushRef="#br0">16123 16591 8237,'-1'-15'589,"-4"1"988,3 6-1074,-10 2 1,6 12 0,-6 5-1,5 7 241,0 5 0,1 4-844,1 2 1,4-6 0,-4-1-1,3 1-839,2-1 0,0-5 939,0 2 0,7-10 0,0-2 0</inkml:trace>
  <inkml:trace contextRef="#ctx0" brushRef="#br0">16138 16079 8139,'-23'-5'724,"5"0"968,8 1-781,10 10-1188,8 2 1,8 6 0,1 0-1,2 0 277,-2 1 0,6-1 0,-1 0 0</inkml:trace>
  <inkml:trace contextRef="#ctx0" brushRef="#br0">16792 15425 8256,'-13'-7'322,"2"-2"1480,1-4-1284,7 5 1,-8 5 0,6 11 0,1 8-1,-3 6 1,0 8 0,-3 6 469,1 6 0,4 7 0,-3 3 0,2 6-381,2 8 0,3 6-477,1 8 0,0-36 1,0 1-1,0-3 0,1 1 1,1 0-1,1 1-214,1-1 0,2 1 0,0-2 0,0-1-222,1 0 0,1-1 1,6 31-1,2-9 0,1-6-1090,2-3 1,1-1 427,-1-10 1,-3-9 0,3-15-285,-3-7 0,-2-6 648,0-10 0,1-11 1,-1-14-1,0-9-1236,0-7 1840,-6-14 0,11 8 0,-3-12 0</inkml:trace>
  <inkml:trace contextRef="#ctx0" brushRef="#br0">17247 15340 8256,'-5'-35'0,"0"6"0,2 9 1269,1 4 1,2 10-27,0 6-900,0 12 1,-1 12 0,-2 11 0,-4 7-1,1 11 1942,0 7-2088,-5-2 1,9 13 0,-4 0 0,1 8 0,2-37 0,1 0-252,0 0 1,1 1-1,0 0 1,0-1-1,1 1 1,-1 0-1,-1-2 1,-1 0-2158,-6 35 0,1-2-612,-2-12 2823,1-7 0,-18 0 0,-3-4 0</inkml:trace>
  <inkml:trace contextRef="#ctx0" brushRef="#br0">16607 16292 8256,'0'-28'226,"1"-1"50,4 1 1,12-1-1,15 2 1,11 2 339,6 1 1,9 6-560,8-6 0,10-1 0,-36 9 0,1 0 1,1-1-1,0 1-172,0 0 0,1 0 0,-1 1 0,0 0-84,-2 1 1,0 0 0,38-8 198,-7 3 0,-7-3 0,0-1 0</inkml:trace>
  <inkml:trace contextRef="#ctx0" brushRef="#br0">17815 16008 8256,'-28'28'0,"1"7"0,3 3 976,10-3 0,3 6 0,5-5 0,-1 0 1,1-3 3371,3-3-4302,1-1 0,2 2 1,0-1-1,0-4 1,0-4-1248,0-5 1,7-3 1200,2-4 0,4-4 0,1-6 0</inkml:trace>
  <inkml:trace contextRef="#ctx0" brushRef="#br0">17659 15638 8379,'-8'0'963,"3"2"-207,10 2 1,8 4-1,7 8 1,2 3-173,4 5 1,0 3-598,3 1 1,4 0 0,2 1 0,0-1-1400,-1 1 0,-1-1 841,-4 1 0,-2-3 1,-4-3-1,-4-8-510,-3-4 0,-2-7 973,1 0 0,-3-4 1,-1-6-1,-3-8 116,-1-8 1,4-5 525,-2-2 0,8-5 1,2-4-1,0-3 1010,2-2 0,-4 7-927,7 3 1,-2 2 0,3 6 0,-3 5 166,-1 5 0,-2 11-688,-5-1-29,0 3 0,-1 9 0,-2 4 0,-3 5 0,0 4-9,0 2 0,-3 7 1,2 5-1,1 3-235,0 2 1,2 2 37,4 2 0,2 6 0,3 5 0,4 4-213,4 4 1,2 1 260,-1-2 0,5 7 0,0 5 0,-1-3 44,-2-1 0,-3 1 15,-3 1 0,-5-2 1,-10-4-1,-6-8 380,-6-8 0,-13 0-234,-12-2 0,-9 4 0,-11-9 0,-8-5-93,-4-6 1,-12-4-372,0-3 164,29-13 0,0-2 0,2-4 0,1-2 186,-5 0 0,0-1 0,4-3 0,0-1 0,1-1 0,-1 1 0,0 0 0,0 1 0,-1 0 0,0 0 0</inkml:trace>
  <inkml:trace contextRef="#ctx0" brushRef="#br0">27540 10108 19716,'14'0'-46,"2"-2"1,2-1 0,1-2 0,0 1-1663,1-3 1703,-4 6 0,4-10 0,-5 6 1,0 0-1,3 0 0,1 1 1,-2-1-1,-1 0 0,-2 1 85,0 0 1,-4 1 0,-1 0-1,2-2 0,-3-1-333,2 1 281,-7 4-46,3-6 0,-6 7 1,0 0-1</inkml:trace>
  <inkml:trace contextRef="#ctx0" brushRef="#br0">11247 12425 9004,'0'-14'-239,"0"0"0,1 1 238,4 4 1,3-10-1,6 3 1</inkml:trace>
  <inkml:trace contextRef="#ctx0" brushRef="#br0">11318 12311 7385,'0'-14'0,"0"0"0,1 0 0,3 0 0,0-2 0,-1-2-14,-1-1 1,-2-1 0,0 3-1,-2-4 255,-2-1 1,1 4 0,-7 0 0,1 2-39,1 2 1,-5-1-115,4 1 1,1 6 55,-2 3 0,5 4 0,-2 4 92,0 7 1,2 5-31,5 14 1,0 7 0,0 7 0,0 9 177,0 8 1,0 1-287,0 11 1,0-5 0,2 9 0,1-3-211,2-2 1,1-5-265,-1 1 0,-3-15 0,2-6-165,-2-15 0,-1-15 425,4-11 0,-3-16 1,3-10-1,-2-10 120,1-12 1,0-6 2,5-8 1,1 0 0,4 0 0,0 2 296,0 3 1,0-6-11,1 5 0,-1 6 1,2 12-1,1 5 197,2 8 1,2 6-453,-3 7 0,-2 15 0,2 15 0,-6 10-1203,-2 12 1,-7 6 1162,2 8 0,-4 6 0,-1 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11943 8800 8572,'21'-30'16,"1"-2"1,2 1 0,-1 2 0,1 4 0,0 1 0,-1 1 264,3-1 1,-6 5 0,-1-3-1,-3 1 1,-3 4 0,-2 1-1,-3 2 25,-2 0 1,-1 4 0,-5 1 0,0-2-124,0-2-158,-7-1 0,-2 0 1,-10-1-1,-5 0 1,-4-3-1,-5-1 0,-5 2 64,-3 1-68,-8 2 1,-3 0 133,-10 0-468,3-1 1,-10 3 333,3 2 1,-5-1 0,-5 6 0,36 4 0,-1-1-22,-1 1 1,0 1 0,0 2 0,-1 2 14,0 0 1,1 1-14,-1 4 1,0 1 0,0 2 0,0 0 0,-2 3 0,1 2 0,0 0 0,0 0 0,1 1-1,2 1-1,2 0 0,1 1 1,-1 1-1,0 1 1,0 1-1,1 1 1,-1 2-1,2 0-17,0 1 0,1 2 1,1 1-1,2 1 28,4-1 1,1 2-14,0 5 0,0 0 0,-1-3 1,1 0-1,0 5 0,0 1 1,3-1-1,0-1 0,2 0 0,2 0 1,2 1-1,1 0 0,2 1 1,1 0-29,0 2 1,3 0 0,2 0 0,2 1-38,1 0 0,0 0 0,2-3 0,2 0 0,3 39 0,3 0-177,7 0 0,6-2 247,-3-38 0,2-2 1,2 1-1,3-1 0,22 24 1,10-1 32,-23-30 0,2-1 0,3-2 1,2-1 14,1-1 1,2-2 0,1-2 0,2-1 0,-1-5 0,0-2-1,3 2 1,0-1 260,3 0 1,1 0 0,5-3 0,2-1-8,-1-2 0,1-2-224,2-1 1,1-2-1,-4-3 1,-1 0-1,5-1 1,0 0-1,0-1 1,1-2 0,-1-2-1,1-2 1,-3-3-1,0-2 1,-3-2-1,0-2 103,-2-1 1,-1-2-1,-3-2 1,-1-1-123,-1-1 1,0 0-1,0-2 1,0-1 0,-2 1-1,-1-1 1,-2 0 0,-2-2 37,-3-2 1,-1 0-1,0 1 1,-1 0 26,-5-3 0,0 0-71,3-3 1,-2-1 0,-6 1-1,-3-1 1,2-1 0,-1 0 0,-3 1-1,-2 0 1,1 0 0,-2-2-1,1-2 1,0-1 0,0-3 0,1 0 19,-1-2 0,-1-1 0,1-2 0,-2 0-72,1 5 0,-1 0 0,-2 1 0,-2 0 1,-1 2-1,-1 2 0,3-38-141,-6 6 1,-11 10 312,-8 15 0,-13 4 0,-13 3 0,-6 6 38,-6 4 1,-3 0 0,-5 11-417,-6 1 91,-1 3-668,26 10 0,-1 2 671,-31-10 0,31 12 1,0 0-1,2-1 1,0 0-1,-3 1 1,0 0-321,-2 1 0,0 0 0,2 0 0,1 0-462,-1 0 1,1 0 394,-31 0 0,7 0 0,7 0 0,5 0 0,6 2 0,6 1 0,9 2-885,8-2 0,11 6 1379,9 5 0,3 1 0,2 5 0</inkml:trace>
  <inkml:trace contextRef="#ctx0" brushRef="#br0">14460 10677 10763,'14'-43'-269,"7"0"1,1 2 0,1 3 0,1 5 0,0 1 563,-2-1 1,-2 3-1,-7-3 1,-3 3-187,-6 2 1,-2-2 0,-2-2-1,-2-1 361,-2 1-327,-4 2 1,-8 7 0,-3-1 0,-5-1-1,-3-2 1,-1 0 0,-2 2 31,-3 1 0,-4 7-105,-5-2 1,-1 4 0,-1 4 0,-2 3-171,-1 2 0,-7 1-9,2 5 0,-3 2 0,-4 4 0,-2 7-124,-6 4 1,-2 9 195,-2-3 1,-4 6 0,3 2 0,2 4 39,1 1 0,4 2-5,-1 5 0,1 4 1,31-22-1,1-1 1,-27 27-1,7 3 1,-1 2 24,7 6 1,24-28 0,1 2 0,4 2 0,2 1 0,1 0 0,3 1-5,0 1 0,2 0 0,0 1 0,1 0-29,1 0 0,1 1 1,3 2-1,1 0 1,0-1-1,1 1 1,1-3-1,0 1-124,1-2 0,0 0 0,7 38 74,-3-39 0,1 1 0,12 36 0,4-8 0,1-2-85,3-6 0,8-8 92,5-6 1,3-6 0,4-6 0,0-8 135,3-5 1,2-3 6,3-5 1,-6-6-1,10-3 1,-2-5 287,0-5 1,9-5-282,2-9 0,5-4 1,-34 7-1,0 0 1,2-1-1,0-1-47,0 1 1,1-2-1,-2-2 1,0-2-15,2-3 1,0 0 0,-3 0 0,0 1 0,1-1 0,0 0 0,-2-1-1,-1 0 20,-1 0 1,-1-1 0,-1-1 0,0-2 41,-1-2 0,0 0-67,-1 3 0,-2 0 1,1-8-1,-2 0 1,15-30-1,-7-5 0,-19 35 1,-2-1 185,1-1 0,-1 1-27,1-35 1,3-4-1,-12 5 1,0-1-1,1-2 1,-7 4 0,-7 4 149,-7 6 1,-11 5-248,-4 5 1,-7 8 0,-10 8-1,-3 1-106,-1 3 1,-4 9-32,-8 4 1,-2 3-1,-6 3 1,2 4-666,2 4 1,4 10-21,-4 4 0,4 5 0,-2 5 0,2 5-823,7 3 0,10 3-568,12 3 2120,10-3 0,-1 10 0,10-4 0,6 5 0,5 5 0</inkml:trace>
  <inkml:trace contextRef="#ctx0" brushRef="#br0">16194 12240 8445,'38'-38'-83,"0"2"1,2 1-1,2 2 1,3 2-1,-1 1 1,-3 3 542,0 0 0,-6-2 0,-2-4 0,-5-3-11,-4 0 1,-5-1 0,-9 6 0,-6-2 792,-2 1-1098,-8 2 0,-4 6 1,-9 2-1,-6 2 0,-7 2 1,-7 2-1,-7 2-18,-6 0 1,-11 1-150,-8 4 1,-2 1 0,32 6 0,0 1 0,-2-2 0,-1 1-69,-3 0 1,1 1 0,-1 0-1,0 0-40,0 1 0,0 0 1,-4 1-1,1 0 0,-5 1 1,1 2-1,-2 2 0,1 2 60,0 2 1,1 3-1,0 3 1,2 2 91,2 3 0,1 1 0,1 1 0,1 3 0,-1 3 1,1 2-1,0 1 0,1 1 83,1 1 1,1 3 0,2 2-1,2 2-116,6-1 1,2 1-1,-1 3 1,3 2-1,0 2 1,3 2-1,-1 1 1,2 2-34,1 1 1,3 1 0,2 0-1,3-1-29,4-4 1,3 0 0,1-1 0,0 1 0,0 1 0,1-1 0,2 0 0,1 0-152,1-2 0,3-1 0,5-3 0,3-2 124,12 25 1,16-6-1,12-7 1,13-5 80,-26-26 1,0-2 0,3 0-1,0-2 123,3-4 1,1-2 0,2 2 0,2-1 0,6 0 0,1-2 0,1 0 0,0-1 80,0-3 0,1-2 0,4-1 0,0-2-118,3-2 1,1-2 0,2-4 0,0-3-1,1-1 1,-1-2 0,1-4 0,-2-2-344,-1-3 0,-2-3 0,-1-3 1,-1-3 298,-1-3 1,0-2 0,-2-1 0,-1-1 0,-1-1 0,0-1-1,-3 0 1,-1-1 94,-4 0 1,-1-1 0,-3 2-1,-2 0 191,-3-2 0,-1 0-224,-2 0 0,-1-1 0,1-3 1,-1 0-1,-5 1 0,-2 0 0,-4 4 1,-3-1-1,11-34 219,-10 3 0,-10 0 1,-7 3-1,-12 5 177,-13 6 0,-12 9-359,-13 1 0,-5 3 0,-12 1 0,30 21 0,-1 0-96,0-2 0,-1 1 1,-3 0-1,0 1 1,-2-1-1,0-1 1,-3 1-1,-2 2-170,-2-1 0,0 1 0,4 2 1,0 2 21,-2-1 0,0 3 1,2 4-1,1 3 1,2 1-1,0 1 1,1 1-1,0 2-770,0 1 1,2 1 0,-28 7-115,6 8 0,16 4 0,17 9 1007,7 3 0,7 4 0,8 1 0,11 3 0,9 0 0</inkml:trace>
  <inkml:trace contextRef="#ctx0" brushRef="#br0">18142 13562 8332,'30'-41'66,"2"3"1,3 5 0,1 3-1,3 2 1,3-2 0,0 0 456,1 1 1,-8-2 0,-7 7 0,-7-1 220,-6 1-574,-7-3 0,-3 5 0,-10-6 0,-4-1 0,-5 1 0,-7-1 0,-6 1 31,-4 0 1,-14-1 0,1 2-1,-6 4-164,-9 4 1,-9 0-64,-8 4 0,35 7 0,0 1 0,1 4 1,0 1-1,-3 0 0,0 1-156,-1-1 1,-2 2 0,-2 5 0,-2 3 148,-2 0 0,0 3 0,-3 4 0,1 3 0,2 2 0,0 3 0,0 2 0,1 2 42,0 2 0,1 2 0,-2 1 0,1 1-63,1 1 1,1 3 45,3 1 1,2 1 0,2 0 0,2 1 0,2 3 0,1 2 0,1 2 0,1 1 0,2 3 0,2 1-144,0 1 0,3 0 131,3-4 1,3 1-1,4 1 1,3 1 0,2-2-1,2 1 1,1 2 0,2 1-1,2 2 1,1-1-209,2-1 0,2-1 201,-2 3 1,4-3 0,5-9 0,2-2 0,3 1 0,2-1 0,4-2 0,4-3 0,2 0 0,3-3 45,1 1 1,3-3-1,5-3 1,2-3 0,1-3-1,2-3 1,2-2 0,3-1 99,1-2 0,2 0 0,4-2 0,1-1 48,1-2 1,1-1-150,1-2 0,0-2 1,1-4-1,1-2 0,1 0 1,-1-1-1,2-2 0,0-3 1,0-3-1,0-4-28,1-2 1,-2-2 0,-2-3-1,-2-2 1,-3-2 0,-1-1-1,-1-3 1,0 0-19,0-2 1,-1-2 0,-6 0 0,-2-2 123,2-2 0,-1-1 0,-4-1 0,-2-1 0,-2-3 1,-1-1-1,-2-1 0,-1-2 20,1-2 1,-3-1 0,-5 0 0,-2-1-32,-1-3 0,-2-1 1,-4-2-1,-3 0 1,-1-2-1,-2-1 1,-2 2-1,-1-1 132,-2 1 1,-2 1 0,-2 4 0,-4 2-1,-1 3 1,-4 1 0,-2 6 0,-2 2 418,-23-31 0,-12 13-431,-8 10 0,-3 14 0,-11 6 1,-6 6-226,36 14 0,0 2 1,-5 0-1,0 2-71,-1 2 1,-1 2 0,2-1 0,1 1-1,-1 2 1,2 1 0,0 2 0,1 2-459,0 2 1,0 2-1,4 1 1,1 1-1,-33 14 1,11 1-1191,11-1 1,8 5 758,12 0 0,7 2 0,5-2 980,6 5 0,5 0 0,6 2 0,0-1 0,0-1 0</inkml:trace>
  <inkml:trace contextRef="#ctx0" brushRef="#br0">20318 14941 8411,'21'-35'194,"0"-1"0,23-27 0,2 6 0,2 10 0,-3 7 0,-2 9 386,-5 6 0,-5-1 1,-11 7-1,-7 2 475,-9 1-887,-5 2 1,-4 0 0,-5 1 0,-7 2 0,-7 3-1,-9 0 1,-6 2 705,-9 0-836,-11-5 0,-3 9 0,-6-3 0,-4 4 0,-3 1-330,-2 0 280,30 0 0,1 0 0,-37 1 1,36 1-1,-1 1 0,0 1 1,0 1-1,-2 2 0,0 1-106,-3 1 1,-1 1 0,-1 0-1,0 2 1,-1 2 0,1 0 0,2 0-1,1 1-21,1-2 1,1 2 0,4 2-1,0 1 81,-1 0 0,0 2 1,0 2-1,0 2 1,1 0-1,1 0 1,2 1-1,1 1 46,3 0 0,0 2 0,0 0 1,2 1 174,3 1 0,2 1-126,-2 4 0,2 1 0,7 1 1,2 1-1,2 1 0,2 2 1,3 0-1,2 0 0,4 1 1,2 0 38,2 1 1,2-1 0,4 0 0,2 0 0,2-1 0,2 0 0,4 0 0,2-1-110,3 1 0,2 0 0,0-1 0,2-1-28,4 1 0,2 0-11,1 1 1,2-1-1,0-2 1,0-2-1,2-1 1,1-2-1,-1-2 1,1 0-1,-1-3 1,2-1-30,2 1 1,1-1-1,2 0 1,2 0 0,3 0-1,1-2 1,-2-1 0,1-2 129,-1-2 0,2-1 0,2-1 0,1-1 63,-1-2 1,1-1-73,3 1 1,2-2 0,-3-4 0,1-2 0,2-2 0,0-1 0,-1-2-1,0-2 1,1-2 0,0-1 57,1 0 1,-1-3-36,2-6 0,-1-2 1,-2 3-1,-1-3 1,-1-4-1,-2-3 1,-1-1-1,-1-1 0,-1-1 1,-1-2 337,-1-1 1,1-1-319,-1-4 0,-1 0 0,-2 1 0,-1-1 1,-1-2-1,-2-1 0,-1 0 0,-2 0 0,-2-1 1,0-2 400,-1 0 0,-2-1-397,-2-5 1,-1 1 0,-1 2-1,-3-1 1,-3 0 0,-2-1 0,-3 1-1,-3 0 1,-1 0 0,-2-1 384,-1-2 0,-2 0-357,-3 2 0,-2-1 0,-3 1 0,-2 1 0,-14-34 1,-9 5-1,-9 5 498,-8 4-583,-4 10 1,-13 5 0,-7 12 0,32 21 0,-1 4 0,-4 3 0,-1 3-590,-2 2 0,0 1 347,2 1 0,0 0 0,-2 0 1,0 0-1,4 1 0,0 0 1,2 0-1,0 1 0,-36 4-3440,3 2 3672,21 1 0,-5 7 0,20 0 0,2-2 0,3-3 0</inkml:trace>
  <inkml:trace contextRef="#ctx0" brushRef="#br0">13792 8899 11755,'-29'7'5,"6"-6"1,0 4-1,3-3 309,2-2 0,3 0-82,0 0 1,6-2 0,0-1 0,-1-3 0,1-2 0,-1-3 129,-1-2 0,-2-1 1,-1 0-1,0-2 126,0-3 0,1 1-270,4-5-188,-4-1 1,7 0 0,-5 1 0,1-3-1,1 0-71,1-3 0,-3 1 0,6-2 0,2-2-168,1-1 0,2-5 200,0 5 0,2-2 1,3 4-1,4-3-89,4 3 0,7 1 119,4 1 1,3 2 0,1 4 0,2 2-60,3 1 0,4 4-67,5-3 144,1 3 0,6 7 0,5 1 0,6 0 0,6 2-26,4-1 1,1-2 0,1 2 0,6 1 93,-36 3 0,1 0 0,0-3 0,1 1-117,3 0 1,1 0 0,1 0 0,1-1 0,4 1 0,0-1 0,1 1-1,2 1 159,3-2 1,0 1 0,0 1 0,0 0-204,2-1 1,-1 0 0,-2 3 0,-1 1 0,2-1-1,0-1 1,1 2 0,0 1 70,3 0 0,0 0 0,-3 0 1,-1 0-22,2 0 0,0 0 1,-4-2-1,0-1 1,0 1-1,0-1 0,1 2 1,0-1-38,3 1 1,0 1 0,-5-1 0,1 2 46,-1-1 0,0 0 0,-1-3 0,0 1 1,2-1-1,1 1 0,1 0 0,0 1 6,1 0 1,-1 0-1,-1 1 1,-1-1-6,2-2 0,-1 1 1,-1 1-1,-1 0 0,0-1 1,0 0-1,0 1 0,0 0 21,0 1 0,-1 0 0,-2 0 0,0 0-10,-2 0 0,0 0 1,2 0-1,-1 0 1,2 0-1,-1 0 1,2 0-1,1 0-9,-1 0 1,1 0 0,0 2 0,0 1-5,0-1 0,0 1 0,-1 0 0,0 0 0,-1-2 0,1 1 0,-1 1 1,0 0-4,3 2 0,-1-2 0,-3-1 0,0-1 0,1 2 1,-1-1-1,-3 0 1,-1-1-1,-2 1 1,0-1 0,0 2-1,-1-1-5,2 0 1,-2-1-1,-3 0 1,-1 0 59,0-1 1,0 0 0,32 0-1,0 0 1,-6 0 160,-2 0 0,-15 0-95,-5 0 0,-4 0 0,-12 0 0,-4 0 338,-6 0-136,-12 0-237,-2 0 0,-20 6 0,-4 5 0,-4 5-324,2 3 0,5 6 300,4-1 0,-2 5 0,4 4 0,0 5-340,3 3 0,4 6 203,1 0 0,0 7 0,0-2 1,1 4-196,4 0 1,-2-5 199,7-4 0,-1-7 0,4-4 0,-2-1 177,-2-3 1,-6-4-9,2-4 0,-3-4 0,-2-6 421,0 1 57,0-7-383,0-2-452,0-6 0,1-5 0,4 0-1032,4 2 0,-1 2 772,2 1 0,-5 0 0,2 1-536,0 4 0,-2-2 314,-5 7 0,0-6 0,0 6-971,0 1 1725,0 1 0,-7 9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2304 3966 8255,'0'-42'-87,"0"-1"1,1 0 384,4 1 1,1 1 0,5 1 21,-1 2 0,-5 7 1,3-4-1,-2 2 0,-3 1 1,-1 5-1,-2 5 1,-2 5 91,-3 3 0,-3-4 1,-6 10-1,-2 0 228,-3 4-674,-9 2 1,-10 4 0,-8 4 0,-4 10-1,-6 11 1,-7 11 0,29-16 0,0 3-243,-1 2 1,-1 3 246,-3 4 1,1 1-1,1 3 1,1 0-1,-2 4 1,0 1-1,2 3 1,1 2-1,1 1 1,2 3-1,0 2 1,2 2-1,2 2 1,1 1-159,2 3 0,3-1 0,2-1 0,5 1 0,5-2 0,2 0 0,2-3 0,1 0 101,2-3 1,2-2 0,2 1 0,2-3 0,2-6 0,1-2 40,12 33 1,5-15 0,12-16 53,8-9-4,6-4 1,9-14-1,4-8 1,4-11 0,5-11 53,5-9 27,-36 8 1,-1-3 0,2-2-1,-1-2 1,0-5 0,-1-2-1,0-1 1,-1-3 0,0-3 0,0-2-1,0-2 1,-2-1 0,0-2-1,-2-2 30,-3 0 0,-2-2 1,-2 0-1,-2 0-32,-2-3 0,-3 0-89,-5 1 1,0-1-1,1-5 1,-2 1 0,-6-1-1,-2 1 1,-2 0 0,-2 0-1,-2 1 1,-1 0-284,-3 1 1,-2 0 241,-2 2 0,-3 2 0,-1 3 0,-3 2 0,-1 4 0,-3 3 0,-17-22 0,-3 17 0,-4 17 0,-4 12-56,-6 7 0,0 6 0,-1 9 0,4 9-113,1 6 0,1 5 0,7 3 0,5 5 215,7 3 0,4 0 0,8 0 0,-1 2 0,-1 3 0</inkml:trace>
  <inkml:trace contextRef="#ctx0" brushRef="#br0">6398 3753 8364,'10'-49'-41,"-1"-3"0,-5-2 0,0 2 0,-2 6 0,-4 5 0,-2 5 747,-6 1 1,-7 2 0,-4 6-1,-1 5-159,-3 8 0,-7 1 0,-3 9 0,1 2 0,-3 5-258,1 7 0,-2 10 1,-5 10-1,-1 11 1,-3 11-253,-5 8 0,26-27 0,1 1 0,-1 3 0,0 2-112,-1 0 1,0 2 0,-1 6 0,1 2-1,-1 3 1,1 1-283,0 1 1,2 2 0,-2 4 0,1 0-1,4 2 1,2 1 130,1 2 0,1 1 1,2 2-1,2 0 1,2 2-1,2-1 1,2-3-1,2-2-23,2-7 1,2-1 0,1-5 0,2-2 0,5 30 181,8-8 1,13-11-1,13-17 1,5-17 259,8-11 0,10-11-6,8-8 1,-30-6 0,0-2 0,4-6 0,0-2 0,0-5 0,0-3-96,1-3 0,0-2 1,0-3-1,-1-3 280,3-4 1,-1-4-304,3-1 0,-2-3 0,-9 0 0,-4-1 1,2-2-1,-3-1 0,-3 0 0,-3-2 0,-3-1 1,-3-1 106,-1-2 0,-4-1-336,-3-4 0,-3-1 0,-2 4 0,-3 0 1,-4 1-1,-3 1 0,-2 6 0,-3 2 1,-4 6-1,-4 3 0,-2 5 0,-4 3 1,-28-20-350,-9 16 1,-7 13 0,-12 19 0,-5 10-25,40 3 1,-1 3 0,-1 1 0,0 4 125,0 2 0,1 3 407,2 2 0,1 3 0,-3-1 0,0 1 0,3 3 0,1 0 0,0 1 0,2 0 0,1 1 0,0-1 0</inkml:trace>
  <inkml:trace contextRef="#ctx0" brushRef="#br0">13962 3654 8286,'0'-51'103,"-4"-3"1,-3 5-1,-1 0 1,-3 2 395,-1 6 1,-11 5 0,-5 9 0,-10 3 0,-8 7 0,-7 6 0,-7 9 0,-8 12 0,-5 15-267,35-7 1,0 3 0,-3 4-1,0 2 1,1 5 0,1 3-1,-1 2 1,1 2-207,0 1 0,2 2 0,4 3 0,1 3 0,3 2 0,2 1 0,2 4 0,2 2 0,3 3 0,2 2-274,3 1 1,2 0 0,3 3 0,4 1 0,3 0 0,3 0 0,1 2 0,3 0 0,2 0 0,2-1 102,2-2 1,2-1-1,4-3 1,3-4-1,1-11 1,2-4 0,3-2-1,1-3 68,1-2 0,1-2 1,3-6-1,1-3 238,35 13 0,4-16 0,3-20 0,3-13 190,-37-1 1,-1-5 0,4-5 0,-2-4-105,2-8 0,0-4 1,-1 0-1,-2-4 0,-4-5 1,-3-2-1,1-5 0,-1-1-180,-2-4 1,-1-3 0,-1-5 0,-1-3 208,-1 0 1,-2-2-260,0-4 1,-1 0-1,-3 1 1,-2 0-1,-2-1 1,-1-1 0,-3 3-1,-3 1 1,-1 6-1,-2 3-30,-1 7 1,-2 2 0,-4 6 0,-3 3 0,-16-19-506,-13 8 0,-12 16 0,-13 18-3147,-14 12 3664,28 16 0,-1 5 0,-3-1 0,-1 3 0,-4 8 0,0 3 0,-2-1 0,0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2289 12141 8390,'-6'-29'23,"3"-4"0,-5-2 0,2 1 0,3-1 0,1 3 278,2 2 1,0 5 0,0 0 0,0-2 0,0 3-1,2 2 100,2 5 1,0-4 0,5 2-1,2 3 225,2 5-605,1 5 1,5 1-1,0 1 1,0 0 0,0 3-1,0 1 1,-2 1-75,-1 4 1,-2 3 0,0 6 0,-1 2 34,-4 3 0,2 3 72,-6 7 0,5 5 1,-6 4-1,0 3 69,-3 2 1,1 1-75,3 4 0,-4 2 0,4 7 0,-4 0 7,-1 0 0,0 1-31,0 4 0,0-7 0,2 4 1,1-4-106,2-6 0,1-5 43,-1-6 15,-3 3 0,9-13 1,-7 1-1,1-10 1,0-7-1,1-4 163,2-1 106,-5-3 1,10-4-9,-4 0 56,-2 0-243,5 0 0,-4-1 0,8-2 1,1-2-20,2 2 0,7 1 1,-3 2-1,4 0 33,2 0 0,5 0-28,4 0-45,3 0 1,7 0-1,2 0 1,4 2-1,6 1 1,5 2-1,6-1-30,3 3 0,-30-6 0,1-1 30,-1 3 0,2-1 1,1-1-1,2 0 0,2-1 1,1 0-1,1 0 1,1 0-264,2 0 0,2 0 0,4 0 0,1 0 275,1 0 1,0 0-1,-1 0 1,0 0-1,2 0 1,-1 0-1,-1-1 1,-1 0-4,1-1 1,-1-1 0,-1 2 0,0-1 7,1-2 0,-1-1 1,-2 1-1,-1 0 0,1-2 1,0 1-1,-1 0 0,-2 0 14,-1 0 0,-1-1 0,0 2 0,0 0-49,-2 0 0,0-1 1,-2 1-1,-1 0 1,1-2-1,-2 1 1,-4 1-1,-1 0 23,35-2 1,-9 1 5,-7 5 1,-4-2-1,-15-1 1,-7-2 72,-4 2 0,-10-3 43,-3 1 0,-5-1 1,-3 1-1,-1-6 290,1-6 1,0-1-303,-2-5 1,2-7-1,-5-8 1,1-5 12,-1-4 0,0-4-67,-1-6 0,-3-4 0,4-3 0,-1 1 22,0 0 1,-1 3-103,-4 8 1,2 5 0,1 9-1,2 6 279,-2 7 1,-1 4-1289,-2 7 0,-2 6 0,-1 5-1581,-2 6 2616,-12 5 0,7 13 0,-10 1 0</inkml:trace>
  <inkml:trace contextRef="#ctx0" brushRef="#br0">8872 8274 8127,'5'-70'24,"1"4"1,2 6 0,5 6 0,4 7 0,7 3 0,3 3 327,1 3 1,1 5 0,-1 7 0,-1 4-279,-3 2 1,1 2 0,-6 7-1,0 3 1,0 2 0,0 3-87,-2 1 1,-1 9 0,-3 2 0,-2 4-17,-2 1 0,1 6 28,4 4 61,0 3 0,-6 8 0,-3 3 0,-2 3 0,0 3 0,2 3 0,-2 7 299,-2 6 1,-1 0-284,0 6 0,0 2 0,-1 7 1,-2 0 16,-2 0 0,-4 2-98,4-1 0,0 0 0,5-7 0,0-4-131,0-8 0,0-7 41,0-7 1,5-7 0,1-4 195,2-7 1,6-4-76,5-7 1,2-4-1,-2-3 1,4 1-19,4 0 0,3-5-12,3 2 0,-1 1 0,6 1 0,1 1 15,3 3 0,0 1-11,1 3 0,-1 5 0,1 2 0,0 2-4,-1 0 0,6-5 1,-1 4 1,2-4 0,-1 3 0,2-1 7,1-4 1,4-1 0,-3-2 0,5-4 0,3-2 0,3-1 15,2 1 1,-3-3-68,4 5 0,2-1 1,6 5-1,2 1-105,-2-1 1,0 5 57,2 0 0,-37-7 1,1 1-1,3-2 0,0 0 1,-1 0-1,1 0-30,-1-1 1,1-1-1,0-1 1,1 0 85,1-1 1,0 0 0,2 0 0,1 0-1,2 0 1,1-1 0,0-1 0,1-1-14,-1-1 0,0-1 0,0-1 0,-1-2 20,7-1 1,0-1 0,0 0-1,0-1 1,5-3 0,1-1 0,0 1-1,0 0 123,0 0 1,-1 0 0,0 0 0,1 0-55,1-1 1,0 1-1,0 1 1,1 0-1,0 1 1,0 0-1,-1 2 1,0 2 59,-3-1 1,-1 2-1,0 3 1,-1 0-80,0 2 1,0 0 0,0 1 0,1 0 0,1 1 0,1 1 0,-1-1 0,0 0 0,-3 0 1,-1 0-1,-1 0 1,0 0-27,1 0 0,0 1 0,1-1 0,1 0 0,-2 0 0,0 0 0,-3 0 0,1-1 10,-2-2 1,1 1 0,-1 1-1,0-1 23,1-2 1,1-1-1,3 0 1,1-1 0,-2-3-1,-1-2 1,2-2 0,0-2 34,-1-3 1,1-1 0,0-1 0,-1 0-5,3-1 0,-1-1 0,1-2 0,0-1 1,2 0-1,1-2 0,-2 0 0,-1-1-15,1 0 1,-2 0-1,-1-1 1,-2 0-980,-1-2 1,-1 0 921,1-1 0,-1 0 1,-5-1-1,-1 1 1,-4 1-1,0-1 1,-4 1-1,-1-1 1,-3-1-1,-1-2 0,-1-1 1,-2-2-1,0-1 1,0 0-224,-2 0 0,0-1 0,-4-2 0,0 0 171,-2 2 0,-1 0 0,0-4 1,-2 0-1,1-2 0,-1-1 0,0 0 1,1-1 29,-1 0 1,0 0-1,1-3 1,1 1 74,0 3 0,1 0 0,1-2 0,1 0 1,2-1-1,0-1 0,0 0 0,0 0-46,-2-1 1,0 0-1,1-2 1,0 0 33,-3 4 1,-1 1 0,0-1 0,0 1 0,-4 5 0,0 1 0,11-29 63,-10 10 0,-7 9-57,-13 18 71,0 6 1,-8-4 0,-5 7-1,-6 2 1,-3 1-68,-3 2 1,-3 5 0,-6 1 0,-2 0-113,0 0 1,-5 5-365,3-2 340,-3-3 1,-8 5-1,-2-7 1,-1-1-1,0-1 1,-2-2 0,-1-1 62,-2 1 0,-6-5 43,-4 0 0,-8 5 0,35 9 1,-1 0-1,-1 0 0,0-1 19,0 0 0,-1 0 0,-5-3 0,0 0 12,-2 2 1,0 0-26,-1 1 1,-1 1 0,-2 4-1,-1 2 1,-3 0 0,-2 0 0,-6 1-1,-2 2 1,-4 2 0,-2 2 23,-1 3 1,-1 0-40,-3 2 0,0 1 0,3 0 0,0 1 0,23-6 0,0 0 1,0 0-1,-2-1 0,0 1 0,0-1 0,0-1 0,1 1 0,-1-1-351,1 0 0,-1 0 1,1-1 356,-1 1 1,0-1 0,1 0-1,-22 2 1,0-1 0,23-3 0,-1 1-1,0 0 1,-1 0 0,-1-1-1,0 1 1,-1 0 0,0 0 0,0-1 45,0 1 1,0 0-1,0-1-47,1 1 1,1 0 0,-1 0 0,2-1-1,0 1 1,-1 0 0,0 0 0,0 0-1,-1 1 1,-1-1 0,0 1 0,-1 0-1,0 1 1,-1 0 0,1 0 0,-1 0-1,0 0 1,0 1 0,2 0 0,0 0-1,0 1 3,2 0 0,0 0 0,-1 0 0,-1 0 0,-1 1 0,0-1-67,-1 1 1,0-1 0,1 1 0,3-1 0,1 1 0,-1-1 0,1 1 0,-1 0 0,1 0 0,1 1 0,0-1 0,0 1 49,0 0 0,0 0 1,-1 0-1,-1 0 1,-1 0-1,0 0 63,0-1 1,1-1 0,0 1-43,-24 4 0,1 0 1,1 0-1,0-1 1,6 0-1,1-1 1,1-1-1,1 0 0,2 0 1,1-1-1,3-1 1,2-1-1,4 0 1,1 0-120,4-1 1,1 0 0,8 2 0,0 1-73,1-1 1,2 1 0,-27 15-1,12 1 178,14 5 0,4 2 0,17 10 0,3 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7D200"/>
    </inkml:brush>
  </inkml:definitions>
  <inkml:trace contextRef="#ctx0" brushRef="#br0">7749 11842 8079,'5'-9'636,"1"-1"0,2-1 78,3-1 0,-3 2 1,1 1-1,1-2 1060,-2-2-1567,5-1 1,-12 0-1,4-1 1,-4 1-1,-1 0 1,-1 0 0,-4-1-1,-4 1 895,-4 0-1018,-8 0 1,4 0 0,-5 1-1,0 2 1,0 3 0,-2 2 0,0 3 33,1 1 0,-1 4 0,-5 4 1,1 8-98,0 8 0,4 7-40,0 4 1,2 5 0,-3 9-1,3 5-358,1 3 0,2-2 65,5-1 0,1-6 0,2 1 0,3-4-244,2-5 1,1-10 288,5-9 199,0-10 0,7-2 0,2-7 0,4-2 238,1-3-120,0-9 0,0-2 1,1-4-1,-1-1 1,0-1-1,0-2 1,1 1 383,-1-2 1,2-4-361,3-4 17,-4 3 1,11-5-1,-6 7 1,1-1 0,1-1-1,-2 0 1,1 2 404,-4 6 0,-1 6-49,-2 6-173,-6 4 1,3 8 0,-6 2 0,-2 6 0,0 3 148,2 1 1,-3 0 0,2 0 0,-2 0-134,-2 1 1,0-1-304,0 0 1,5 2 0,-1 1-1,0 2-699,-3-1 1,5-3-327,4 0 1,-2-1 0,3 0 0,3 0-276,3 0 1,4-4 0,-2-2 0,5-2 127,3-3 1,-1-7-1,0-6 1185,-3-3 0,7-7 0,7-2 0</inkml:trace>
  <inkml:trace contextRef="#ctx0" brushRef="#br0">8474 11601 8079,'0'-27'31,"0"1"0,0 3 0,0-1 1,0 0 579,0 1 0,0 4 0,0-3 1,0 1 366,0 4 0,-1 2 0,-4 6-370,-5 4 1,-7 4-1,-2 2 1,0 6 4,-1 7 0,-1 8-380,-3 11 0,-1 3 1,5 7-1,1 1 67,3 4 0,-2-2-379,9 6 1,3-2 0,1 4 0,3-4-419,2-1 0,7-6-217,2-5 469,4-6 0,7-4 0,2-11 0,2-4 0,0-5-449,1-2 0,0-1 0,1-5 0,-4-2-236,-2-2 1,4-4 325,-5-6 0,5-5 1,-5 0-1,0 1-247,1 2 0,-3-3 593,7 1 1,-5-3 0,3 4 257,-1-2 0,4-7 0,-3 4 0</inkml:trace>
  <inkml:trace contextRef="#ctx0" brushRef="#br0">8858 11657 8079,'13'-20'-43,"-2"-2"0,-3-2-100,-2 0 0,5 1 333,-1-6 0,-3 6 1,1 0-1,0 1 312,0 0 0,-5 5-162,2-2 1,1 3 0,-1 2-1,0 0 760,1-1-550,-4 1 1,4 0 199,-6 0 0,0 4-312,0 1 0,-6 6 1,-4 0 193,-2 6 1,2 3-431,1 4 0,-1 7 0,-4-1 0,0 4-33,0 5 1,-1 2 0,1 3-1,1 2-125,4 1 0,-2 8-251,6 2 0,0-2 1,5 3-1,0-4-574,0-1 0,7-3 442,2 2 1,9-8 0,2-1-1,2-9-466,4-4 1,5-8 409,2-3 0,0-4 1,-4-2-1,-1-6-563,1-7 1,-1-2 497,1-7 0,-1-1 1,-1-4-1,-2 1-383,-1 3 0,-5-3 843,5 4 0,-1-4 0,-1-2 0,-1 1 0</inkml:trace>
  <inkml:trace contextRef="#ctx0" brushRef="#br0">9498 11416 8079,'-6'-14'109,"4"-1"0,-3 1 1,2 1 809,-2 4 0,2-2 0,-5 5 1683,2-2-1950,-5 5-383,3 3 0,-1 9 1,1 10-1,0 5 1,1 3-10,1 1 1,0 7 0,3 3 0,-2 3-100,2 1 0,3-1-808,4-3 410,-2 3 0,12-9 0,-1 3 0,6-5 0,1-8-166,1-5 1,4-9-1,-1-3 1,3-5 155,1-5 0,-1-4 72,-3-10 249,3-3 0,-12-12 1,4 1-1,-3 0 1,-3 0 29,-4 0 0,2-5 1,-6 5-1,0 1-968,1 2 0,-4 2 427,2-1 1,0 7 0,-1 3 0,2 3-694,-2 2 1,3 5 1129,-1-1 0,6 7 0,-3-3 0</inkml:trace>
  <inkml:trace contextRef="#ctx0" brushRef="#br0">9910 11416 8079,'0'8'1497,"0"4"1,2-4-124,3 6 0,-2 1-208,6-1-1055,-6 6 1,10-2-1,-5 5 1,1 4 0,1 3-1,1 4 1,0-3-409,-2-1 0,2-1 230,-6-1 0,2-6 0,-4-3-686,1-3 670,1-8 1,-10-5-1,1-11 1,1-8 519,1-4 1,2-6-218,0-7 1,0 2 0,2-7 0,2-2 151,6-1 1,2-1-445,3-1 0,5 0 0,4 2 1,3 3-769,1 5 0,1 9-20,-1 5 1,-1 5 0,-3 5 0,-5 6-917,-4 6 1,-2 9 1775,-4 7 0,4 7 0,-5-4 0</inkml:trace>
  <inkml:trace contextRef="#ctx0" brushRef="#br0">10493 11501 8079,'-19'-19'376,"0"0"0,3 2 0,4 3 1,4 3 2240,2 1-2412,1 7 0,5 3 0,0 9 0,0 6 0,1 2 0,4 2 1,5 0-1,2 0 0,2 1-113,1 2 0,-1-4 0,2 1 1,1-3-383,2-2 0,5-2 213,-5-2 0,4-4 0,-4-6 1,0 0-116,2 0 0,-5-6 406,3-4 1,1-9 0,-2-4 0,-4-4 476,-3-1 1,-3-6-302,1 1 1,2 0 0,-4 6 0,-1 2 339,0 1-573,5 7 0,-3 3 0,6 10-57,1 8 0,-1 10-235,0 9 0,5 11 0,0 4 0,-2 4-126,-1 6 1,-2 2 456,1 7 1,-3 11-1,-2 5 1,-6 4-167,-2-36 0,-2 0 0,-3 0 1,-2 0-35,-1 0 1,-2-1-1,-4 3 1,-1-1 0,-3-3-1,-2-2 1,-15 31 57,-2-6 0,-2-12 74,-11-3 0,4-10 1,-3-9-1,2-9 275,3-8 0,5-6-135,4-10 0,9-9 1,5-11-1,5-7 78,5-6 1,2-4-587,7-6 0,0 2 0,2-4 1,3-1-1164,4 1 1,5 4-881,5-1 0,-3 4 2283,3 5 0,3-3 0,0 5 0</inkml:trace>
  <inkml:trace contextRef="#ctx0" brushRef="#br0">11773 11259 8201,'-43'0'101,"2"0"0,3 0 0,6 0 0,6 0 0,4 0 0,1 0 1589,4 0 0,2 2-1012,6 3 1,14 1-1,10 4 1,8-6-135,7-2 1,1-2-1,10 0 1,5 0-43,3 0 1,-2 0 0,6-2-1,2-1 16,5-2 0,-2-4-496,4 4 1,-4-1 0,-1 1 0,2-4-239,2-4 1,-9 3-458,1 1 0,-9 1 1,-6-3-1,-5 3-2815,-3 2 1804,-8-5 181,-8 9 1503,-7-10 0,-20 10 0,-3-4 0</inkml:trace>
  <inkml:trace contextRef="#ctx0" brushRef="#br0">12100 10876 8271,'-14'-23'226,"1"-2"0,2 6 1,3 2 1078,2 1 1,-1 2 971,3 0-240,2 6-1581,-4 1 1,6 9 0,0 3-1,0 4 1,0 5 375,0 5 0,0 3 1,0 7-1,0 1-224,0 3 1,0 5-479,0 9 0,0-1 0,0 6 0,0 2 18,0 1 0,0 9-296,0 2 1,0-3 0,1-1 0,2-4-690,2-1 0,0-2 160,-5-3 1,5-4-1,1-9 1,2-4-1244,3-5 1,0 5 624,-2-12 0,4 1 0,-3-10 1295,2 1 0,-4 5 0,-2 2 0</inkml:trace>
  <inkml:trace contextRef="#ctx0" brushRef="#br0">11602 12383 7903,'-8'-2'3567,"3"-3"-2469,4 4 1,2-4-508,4 10 0,3-2 0,6 5 1,2-2 177,3-3 1,3 0 0,8 0 0,3 2-8,5-2 0,3-1 0,5-2 0,5-2-138,6-2 1,9-3-535,0-2 0,4-4 0,2 4 0,4-4 61,-35 6 0,-1 0 0,33-7-103,-2-1 1,-10 1-1,-1 2 1,-4 1-13,-4 1 1,-14 2-232,-5-1 1,-5 1 0,-9 5-579,-1-2 5,-9 0 0,-3 7-1405,-6 2 0,-1 4 969,-4 7 1204,3-8 0,-16 12 0,2-3 0</inkml:trace>
  <inkml:trace contextRef="#ctx0" brushRef="#br0">7522 10193 8510,'0'-22'42,"0"2"1,0 5-1,0 1 1,0 0 0,0 0-1,0-1 1,-2 1 2060,-3 0 1,4 5-1527,-4-1 0,3 13 0,2 2 1,0 6 813,0 3-1131,0 7 0,0 1 1,0 6-1,0 1 0,0-1 1,0 2-1,2 2 236,3 1 0,-4 2-367,4-2 0,-3 2 1,-2 4-1,1-1-347,4 2 1,-3-3 34,2 6 1,-4-10 0,-3 5 0,-3-6-479,-2-4 0,3-6 221,-4-3 1,6-11 312,-2-8 0,3-12 77,2-12 0,2-8 1,3-4-1,2-4 165,1-4 0,7-3 43,-1-1 0,0 4 0,5-3 0,-2 4 211,2 5 1,-1-1-88,5 6 1,-4 7-1,3 12 1,1 8-36,-1 4 1,-5 8-27,2 4 0,-5 11 1,-3 5-1,-3 8 161,-2 2 0,-1 2-742,-5 4 60,0-5 1,0 2 0,0-6 0,0-1-1,-1-2-881,-4-2 1,2-5 198,-7-4 915,1-10 1,1-11 0,3-12-1,4-9 493,1-9 1,1 0-275,4-6 0,-2 1 1,6-8-1,3-1 273,0-1 1,4-2-203,3 2 0,-2 7 0,5-1 0,1 5 449,-1 4 0,1 4-208,6 4 1,-1 5 0,-1 10 0,-2 4 769,-1 3 1,-7 9-398,2 2-521,-3 4 1,-3 7 0,-4 4 0,-4 3 0,-2 1 508,2 1-925,-3-1 1,4 1-1,-6-1 1,0 0 0,0 1-865,0-1 0,1-1 0,3-2 1,0-1-2477,-1 1 0,-1-2 1307,-2 0 946,6-5 0,-2 7 1,3-6 1186,0-2 0,4 5 0,-3 0 0</inkml:trace>
  <inkml:trace contextRef="#ctx0" brushRef="#br0">8304 10677 8380,'14'-15'2017,"0"1"1,7 0-1148,2 0 1,12-8 977,8-7-1529,6-6 0,8-6 0,-2 2 0,-3 1 1,-5-2 961,-2-1-1194,-9-1 0,-8 5 1,-10 4-1,-7 3 1,-8 3 67,-6 4 1,-5 2 0,-8 8-1,-3 4 7,-5 4 0,-2 4-149,-3 1 1,1 1 0,-1 6-1,1 7 199,-1 8 1,6 5-316,-1 1 148,0 1 1,2 5-1,3 4 1,3 3-1,4 0-241,2-3 1,-1 7 0,7-6 0,2-1-376,5-2 0,10-4 229,6-8 0,8-5 0,-1-10 0,6-4-283,0-4 0,2-7-36,0-3 408,5-4 1,-9-8 0,3-4 0,-3-5 0,-1-3-215,-1 1 1,1-2 0,-3 0-1,0 4-336,-3 5 1,-5 0-16,1 6 0,1 0 1,-1 6-310,-1 4 1,-7 2 1126,-2 7 0,-6 0 0,4 7 5,-7 2 615,0 4 728,0-5 0,0-3 963,0-10-1415,0-3-352,0-6 0,0-1 0,0 1 0,1 2 1806,4 2-1745,-4-2 1,4 5-113,-10-2-352,4 2 1,-12 12 0,4 3 0,-4 3-1,-1 6 313,0 4-439,-1 3 1,1 6 0,0 1 0,0 4 0,0 0-296,-1 0 0,7 2 0,4-3 0,2-3-180,2-1 0,0-6 150,0 0 1,6-9-1,6 0 63,5-9 0,-1-6 78,3-5 132,3-3 0,-6-12 0,4-5 1,-1-7-1,2-6 99,1-3 1,0-2 0,2 1-1,-4-1 178,1 0 0,-4 5 7,7 1 0,-12 7 0,1 1 1,-4 9 1838,-1 4-1422,-4 8-633,2 8 0,-1 9 0,1 10 0,0 5 0,2 3-1693,0 1 570,-5 1 1,10-1 0,-5 1-1,1-1 1,1-1-2306,1-3 2818,1-4 1,3-6-1,-1-1 1,0-4-1583,0-4 2211,0-10 0,-6-2 1,-1-9-1,-3-3 1,1-5 256,-2-3 1,0-1 0,1-1 0,0 1 561,0-1 0,2 7 280,-1 3 1,6 4 0,-2 2 0,4 3 58,1 6 1,0 8-875,0 6 1,-1 9 0,-2 5 0,-1 2-370,1 3 1,4 4-71,0 0 1,2 0 0,-9-4 0,1-2-243,1-4 1,-2-2-255,1-7 0,4-6 1,-4-6 143,4-10 1,1-5 1118,0-15-387,1 2 1,0-15 0,3 3-1,2-4 1,3-4 304,2-1 0,-3 4 0,2 7 1,-1 1 248,-1 3 1,4 9-424,-7 4 1,0 11-1,-7 8 1,-1 9 481,-1 9 1,-2 5-42,1 10-1034,-3 4 1,-4 1-1,1-2 1,2 0-1,-2-1-512,-1 0-784,-2-2 1,4-9 0,1-2-1,0-2 1483,1-2 0,2-9 0,6-2 0</inkml:trace>
  <inkml:trace contextRef="#ctx0" brushRef="#br0">15128 11004 8186,'14'-57'418,"1"6"1,-1 4-1,0 4 1,0 7-1,-1 7 1,-5 10 409,-8 8 1,-13 5-1,-12 8 1,-8 4-690,-10 8 1,-6 3 0,-9 12 0,-2 4 0,-4 3 0,0 2-386,-4 2 0,4 6 0,4 1 0,7-1 48,5-2 0,17-6 1,9-2-1,9-1-72,8-3 1,18-4 189,11-4 0,17-2 0,16-5 0,7 4 84,6 1 0,-32-11 1,1 2 82,2 0 0,-1 2 1,-1 1-1,-1 1 1,0 0-1,-2 1 0,32 18 522,-6 4 1,-8 1-153,-12 1 0,-10 3 1,-24 1-1,-11 1 369,-15-1 0,-16 1-414,-19-4 0,-8 1 1,-6-11-1,-4-1 4,34-17 0,-1 0 0,-35 12-394,-3-4 1,11-8 0,7-11 0,7-2-294,7-2 0,1-8-241,15-6 91,3-7 0,17-9 1,3-3-1,3-7 1,6-4-1059,5-3 1,8-7 0,17 4-1,5-2 1479,7-1 0,4 1 0,7-5 0</inkml:trace>
  <inkml:trace contextRef="#ctx0" brushRef="#br0">15612 10819 8338,'-27'-15'822,"3"3"0,5 2 435,3 6-421,2 8 0,0 6 1,1 9-1,2 4 0,3 6 1,2 6-1,3 6 1643,1 5 1,4 14-1862,2 1 0,6 7 0,7 3 0,2 0 200,-1 0 0,-1 2-977,2 3 0,-3-5 0,3 0 0,-3-8-1164,-2-4 1,0-9 276,0-2 0,0-12 0,1-8 0,-1-9-1766,0-8 1,0-4 2010,0-7 1,-4-7 800,-1-2 0,-5-10 0,2-3 0</inkml:trace>
  <inkml:trace contextRef="#ctx0" brushRef="#br0">15412 11700 8295,'-22'-9'120,"3"1"1,5 0 653,5 0 1,-2 3 50,6-4 0,0 4 1,7-3-1,4 0 657,8 0 1,8-1-1056,12-5 0,3-2 0,11-2 0,4-2 557,3-2 1,4 3-125,2-5-1416,-9 7 1,10-5 0,-11 6 0,-1 0 0,-2 3-4781,-4 1 5336,-14 5 0,3 1 0,-11 6 0</inkml:trace>
  <inkml:trace contextRef="#ctx0" brushRef="#br0">16308 11700 8322,'14'-8'218,"-4"-4"0,-1 2 0,2-3 0,2-2 0,3-3 0,1-2 0,2-2 506,-1-4 1,-3 0-1,-2-4 1,-4-2 0,-4 0-1,-3 4-134,-2 3 0,-7 7 1,-4-1-1,-8 5-301,-9 5 0,-7 9 1,-7 12-1,-1 9 10,0 7 0,1 15 89,-1-1-502,7 11 0,1-1 0,8 8 1,5 1-1,8-1-296,7-1-86,6-2 0,9-8 1,6-5-1,8-9 0,7-10-358,4-12 1,-2-9 0,6-7 0,-1-6 619,0-10 1,-6-8 187,-1-6 1,-2-4 0,-8-5-1,-2-3 984,-1-2 1,-2 4-113,0 1 0,-1 1 0,-2 9 0,-2 4 668,2 2 1,2 15-276,1 2-1020,0 6 0,1 9 1,0 5-1,3 6 1,2 7-627,3 3-8,-6 1 0,8 1 1,-4-2-1,-1-2 1,1-3-3081,-4-1 1,-1-4 3514,-2-7 0,0-4 0,1-6 0</inkml:trace>
  <inkml:trace contextRef="#ctx0" brushRef="#br0">16706 11530 8319,'0'-21'476,"0"5"0,0-3 0,2 5 994,3 5 0,4 2-695,10 7-184,-3 7 1,11 7 0,-4 9 0,4 6 0,2 4-65,-1 5 0,-4-2 0,-2 1 0,-2-3-161,-2-2 0,-2 3-837,-2-2 1,-6-6 0,-4-8-1432,-2-4 1457,-2-7 1,0-23 0,0-14-25,0-2 1,0-9 487,0-3 152,0 1 1,2-7 0,2 6-1,7 1 1,5 0 452,3 5 1,2 3 0,-4 12 0,4 8 245,1 8 0,-3 7-588,4 9 1,-5 7 0,1 16-1,-3 5-208,-2 3 0,0 0-901,0-3 0,-1 2 0,-2-7 0,-3-3-3394,-2-5 4221,5 2 0,-9-11 0,4 4 0</inkml:trace>
  <inkml:trace contextRef="#ctx0" brushRef="#br0">17403 10833 8293,'5'-63'253,"1"7"1,2 14 1282,3 12 0,-3 9-710,1 12-417,1 2 1,4 14 0,2 4 0,3 6 0,4 8 738,4 7 1,-3 6 0,0 9 0,1 5 327,2 4 0,-5 5-1229,-3 1 1,-5 1 0,-4-1 0,-6 4-367,-2 4 0,-8-7-242,-4-6 1,-4-8-1,-5-11 1,-5-7-368,-3-6 0,-6-6 155,0-9 1,0 1-1,3-6 1,-2-4-141,-1-4 0,6 0 972,8-7 1,4 3 0,2-5-376,3 3 1,6 6 0,8-2 0,11 5 0,8 5 0,4 4-92,2 4 0,4 1-59,0 0 0,5 4 1,-3-2-1,1-4-526,3 1 1,1-7 412,-2-1 1,3-10 0,-3-6-1,3-6-296,2-7 1,-7-8 710,-3-1 0,-3-6 1,-1 1-1,-1-3 392,0-2 1,-5 2 241,-5 3 0,-2 5 0,-2 9 0,-1 5 586,-3 4 1,-4 8-922,-6 7 1,0 14 0,-2 15 0,-2 7 124,-6 5 1,-3 2-575,-1 0 0,0-1 0,0-1 1,0-1-473,-1-2 1,1-7-210,0 2 1,4-10 0,3-8 78,0-4 0,3-14 557,4-1 1,6-14 0,3-6 0,4-4 364,1-5 0,7-3 63,2-7 0,4 0 1,2 1-1,-1-1 231,1 0 0,1 7-283,3 3 1,-3 11-1,1 7 1,-4 9 230,-3 5 0,-7 13-226,2 7 1,-5 11 0,-4 5-1,-5 1 38,-4 4 1,-2-6-312,-4 0 0,2-4 0,-8-3 0,-3-4-116,-4-4 1,-1-5-148,5-4 246,0-4 0,0-7 1,1-6-1,3-5 1,6-9 68,2-6-30,2 2 0,0-16 0,0 3 0,2-3 0,4-2-691,8 1 0,2-6 1,9-2-1,4-4 720,2-4 0,-8 24 0,0 1 0,21-32 0</inkml:trace>
  <inkml:trace contextRef="#ctx0" brushRef="#br0">18768 10108 8352,'-14'0'898,"6"1"1,5 7 0,4 13 945,4 15 0,6 13-309,-2 13-1085,4 15 0,-6-37 0,0 1 0,1 4 1,0 0-1,1-2 0,-1-1 0,2-1 0,-1 0 723,0 0 1,0-1-1082,13 34 0,-8-3 0,0-11 0,-6-6 1,-3-7-1,0-4 0,-2-5-442,-2-5 0,-2-9-65,-4-5 0,2-10 0,-8-3 0,-3-1-402,-4 0 0,-7 1 670,1-1 0,-2-2 0,-5 8 1,0 3 232,-2 4 1,1 7 566,8-1 1,4 7 0,7 2-1,4 1 224,4 0 0,11-8-1264,9 2 1,7-9-1,11-2 1,6-6-1448,7-6 0,3-5 933,3-5 0,8-9 1,-1-11 900,4-7 0,-3-4 0,3-7 0</inkml:trace>
  <inkml:trace contextRef="#ctx0" brushRef="#br0">20559 10307 8344,'8'-51'487,"0"9"1,-3 12 0,4 11 637,4 14 0,-4 16 1,1 14-1,1 9 0,2 8 1,2 10-471,4 8 0,3 11 0,-7-31 0,0 1 1,1 2-1,0 1-619,1 3 1,-1 1 0,1-1 0,-1 0-1,-1 5 1,-3 1 0,1-3 0,-2 1-282,-1-1 1,-1-1-1,-1 0 1,0 0-1,-2-2 1,0-2-1,5 34-1429,-1-16 1,-7-19 1057,2-15 1,-7-14 0,-6-10-1,-7-3-174,-6-2 1,-7-8 821,-6-6 0,-5-7 0,-1-7 1,-4-1-49,-3 1 0,-1 4 750,6 0 0,-1 7 1,2 0-1,3 6 736,5 6 1,4 6-1208,6 9 0,4 7 0,9 18 0,7 6-199,6 5 0,12 9-299,8 2 0,10-2 0,7 2 0,6-8-76,6-5 0,3-14-84,2-6 1,0-8 0,-2-7 0,-1-7 61,-2-10 1,-5-9 414,6-16 0,-8-4 0,1-5 0,-5-3 250,-3-2 0,-6-4-63,1-5 0,2-6 0,-2-1 0,-2 0 332,-1-1 1,-3 9 266,-3 8 0,-5 6 1,-10 7 353,-4 11 1,-5 13-1009,-5 10 1,-4 13 0,-10 12 0,-3 7-75,0 6 1,-5 3-389,3 1 0,4 6 0,1-1 0,3-1-687,2-2 0,1-6 36,4 0 1,2-6 0,7-1 0,0-6-210,0-6 0,8-9 947,6-5 1,2-4-1,8-4 1,1-6 62,2-10 1,-3-8 117,-1-6 1,0-4 0,0-5-1,-2-3 612,-1-2 0,-4 3-162,3-4 0,2 1 0,-4 4 0,-4 9 767,-7 7 1,0 6-469,-1 7-420,0 6 1,-7 3-1,-1 10 1,-3 6-1,-2 5-221,-3 3 0,4 6 0,1-1 1,1 4-393,1 6 0,-1-9-725,5 3 0,5-3 1,-1 2-1,1-3-971,1-5 1,2 2 956,7-3 593,-8-5 1,6-2-1,-3-8 1,1-4 375,-2-7 0,4-5 0,-5-3 0,1-3 314,1-4 0,-1-9 92,5-1 1,5-5 0,0 5 0,0 3 298,2 5 0,-4-1-354,7 7 0,-7 2 0,2 8 1,-3 4 215,-2 3 0,0 10-454,1 6 1,-6 2-1,1 9 1,1 2 10,1 0 1,2 5-318,1-9 1,-1 3 0,0-3-1,0-4-199,1-3 0,3-6 188,1-1 0,2-7 0,-4-2 1,2-8-251,-1-5 1,-1-7 365,2-4 0,-8-3 1,3-3-1,-1-2 237,0-1 0,-4-6-194,1 1 0,-1 2 0,5-1 0,-1 2-585,-4 4 1,6 6 282,-1 1-2191,0 13 2572,7-2 0,-7 20 0,0 0 0</inkml:trace>
  <inkml:trace contextRef="#ctx0" brushRef="#br0">22564 11302 8360,'6'-8'84,"-3"-4"1,5 2-1,0-3 1,0 1 0,2 1-1,-1 3 1,-1 0 1554,-2 0 0,1 0-1075,-3-1 1,-4 2 0,0 9-1,-6 3-84,-2 4 0,-4 5 0,4 5 0,0 5 87,3 3 1,3 1-769,2 1 0,0 4 0,0 2 0,0-1-860,0 1 0,0-2-2070,0-4 3131,0-7 0,7 5 0,1-5 0</inkml:trace>
  <inkml:trace contextRef="#ctx0" brushRef="#br0">22635 10904 8263,'0'-22'948,"-5"1"163,1 7 0,5 6 1,9 5-597,2 6 1,4 7-874,3 9 0,-3 0 0,4 7 0,1 6-680,3 3 1,1-2 220,-1 5 1,2 0-1,-2 4 1,1 1 816,-1 0 0,-5-2 0,-9-3 0,-3-4 0,-3-7 0,0-3 61,0-5 295,-9-10 1,-3-2-1,-6-9 1,-1-1 2647,1-2 1,-5-4-1863,0 4 1,0 0 0,5 5 0,0 0-872,0 0 1,1 2-629,4 3 1,-2 3 0,6 6 0,2 0-383,1 0 1,2 2 283,0 3 0,6-3 1,4 1-1,4-4-1522,5-4 0,2-6 1725,2 2 0,4-5 0,-3-5 1,3-6 944,1-6 1,-4 0-243,-1-7 1,-4 0 0,4-3 0,-1 4 834,0 4 0,-5 3-363,2 2 0,-3 6 0,-2 3 0,0 3-635,1 2 1,-1 7-1297,0 2 1,0 10-1,0 3 1,1 2 1007,-1 0 0,6-1 0,3 6 0</inkml:trace>
  <inkml:trace contextRef="#ctx0" brushRef="#br0">23502 10648 8375,'-8'-41'638,"4"5"1250,2 7 0,4 13-1079,2 12 0,-2 16 1,3 12-1,-4 12 1252,-1 10 0,5 6-789,0 10-1323,0-4 1,-4 12 0,2-5 0,2 1 0,-2 0-932,-1 2 0,-2 0 0,-2-3 0,-3-8-1866,-4-8 0,-4-7 1329,-1-4 0,0-11 1519,0-13 0,-1-12 0,1-10 0</inkml:trace>
  <inkml:trace contextRef="#ctx0" brushRef="#br0">23374 11359 8375,'-7'-35'300,"0"5"1,9-3-1,3 8 1,7 3-1,10 1 1367,11 4 1,9 2-962,5 6 1,5-2 0,8 6-1,3 4 437,2 4 1,0 0-986,1 6 0,-7 1 0,-10 4 1,-4 0-724,-4 1 0,-4-3-351,-4-2 1,-1 1-1,-13-5 1,-2 0-4244,-1 1 5159,-2-3 0,0-4 0,0 0 0</inkml:trace>
  <inkml:trace contextRef="#ctx0" brushRef="#br0">24213 11217 8351,'-14'0'3250,"6"3"-2010,3 6 0,5 2-533,5 13 0,3-2 0,6 4 0,0-3-367,1 2 0,-1 1-697,0-3 1,0 3 0,1-7 0,-1-4-3878,0-3 4234,-6-6 0,5-6 0,-6 0 0</inkml:trace>
  <inkml:trace contextRef="#ctx0" brushRef="#br0">24256 10861 8336,'1'-28'185,"4"-1"1,5 3 949,2 2 0,-2 10-635,-1 9 0,1 3 0,6 4 0,1 4 113,2 9 1,1 7-966,-1 11 1,-1 0-1,4 8 352,-2 3 0,6 2 0,-4-3 0</inkml:trace>
  <inkml:trace contextRef="#ctx0" brushRef="#br0">24654 11274 8334,'2'-15'-5,"2"1"2789,6 0 0,-2 4-1266,1 1 0,-4 6 1,4-2-36,2 4 1,1 2-1571,-3 4 1,-1 7-1,-5 7 1,2 0-328,-2 2 1,3-4-249,-1 7 0,4-7 1,-4 2-1,0-4-4315,1-6 4434,2 4 0,6-12 0,1 2 0,-1-6 826,0-6 0,2-10 172,3-5 1,-2-3 0,7-1-1,3-1 270,4 1 1,-1 1-9,4 3 0,0 5 0,1 10 1,0 4-434,0 4 0,-2 4-1013,-5 6 1,-6 2 0,-1 11 0,-2 1-811,0-1 1,0-5-114,-5 2 0,0-9 507,0-6 0,-6-8 1145,-3-6 659,-3-9 1,-2-3-1,0-8 1,1-2-1,2-1 1798,2 2 1,6 1-1,-1 3 1,2 3 924,2 5 1,5 10-2748,0 4 0,7 10 0,-3 6 1,4 8-588,2 9 0,-7 2-626,-3 8 0,1 5 0,-1 4 0,-1-1-5983,-3-2 6561,-7-1 0,5-1 0,-5 1 0</inkml:trace>
  <inkml:trace contextRef="#ctx0" brushRef="#br0">10991 15183 8416,'0'-71'268,"4"2"0,3 4 1,1 11-1,3 15 1,1 12 1982,3 5 0,-3 1 745,-2-3-2523,-4 10 0,-6 9 1,0 13-1,0 11 1,0 14-1,0 12 2454,0 7-2057,0 16-821,0 4 1,1-29 0,0 1 0,0 1 0,1 0 0,0 2 0,1 1 0,-1 2 0,0 0 0,1 1 0,-1 0 0,1 1 0,0 1-798,1-2 1,0 0-1,1-3 1,0-1 55,1-1 0,2-2 0,1-3 1,2-1-1,15 31 0,5-14-2086,7-20 0,5-19 840,4-18 1771,10-19 0,8-17 0,-30 10 0,1 1 0</inkml:trace>
  <inkml:trace contextRef="#ctx0" brushRef="#br0">12413 15041 8354,'-30'-5'569,"-4"0"1,-4 2 1020,-3 2 0,-8 15 327,-3 10-1756,-9 9 0,25-9 0,1 2 1,-5 2-1,1 1 0,-1 4 1,1 1-1,1 1 0,1 2 309,3 1 0,0 0 1,3 0-1,2 0 0,5-3 1,3-1-1,-13 31-7,12-8 1,14-6-528,8-9 0,15-10 1,15-7-1,11-8-630,9-9 1,13-12 560,8-11 0,-31 5 0,-1-2 0,5-3 0,1-1 0,0-1 0,0-1-484,0 0 1,-2 0-1,-1 1 1,-1 0 156,-1-2 1,0 1 0,-2 1 0,0 2 0,1-1 0,-1 0 0,34-9-2931,-12 6 3390,-8 3 0,-11 4 0,-3 2 0,-5 5 0,-3 4 0</inkml:trace>
  <inkml:trace contextRef="#ctx0" brushRef="#br0">14048 14785 8445,'0'-36'392,"1"6"0,2 8 0,2 1 1294,-2 4 1,4 9 0,-1 8 0,0 11-305,0 11 0,-1 8 1,-5 16-1,0 4-521,0 7 0,5 10-269,0-1-622,-1 10 0,-4-4 1,0 4-1,0-3 1,0-2-390,0 0-635,0 6 1,0-12-1,0-2 1,0-9-1,0-7-1424,0-5 1,-1-3 2477,-4-11 0,-15-2 0,-10-12 0</inkml:trace>
  <inkml:trace contextRef="#ctx0" brushRef="#br0">13649 15681 8426,'-14'-29'756,"6"1"-82,4-1 1,12 3 0,12 0 0,16 3 599,13-3 0,13 1-477,4 1-850,10-3 0,-34 18 0,1 1 0,4-3 0,1 0 1,1 0-1,0 1 0,0 2 0,0-1-119,-1 1 0,-1 0 0,-2 3 0,0 1 1,-4 0-1,0 0 0,38-2-985,-2 2 851,-35 4 1,-1-1-1,31-5 1,6-2-1</inkml:trace>
  <inkml:trace contextRef="#ctx0" brushRef="#br0">15128 15467 8244,'-36'21'1321,"3"-2"1323,9 9-1927,10-2 1,7 15-1,7-3 1,0 1-1,0-1 1,2-3 0,3-2 1202,4 0 1,9 0-2268,1-4 0,-1-6 1,-3-2-1,-1-4-4793,0-4 5140,0-8 0,1-5 0,-1-8 0</inkml:trace>
  <inkml:trace contextRef="#ctx0" brushRef="#br0">15000 14828 8244,'8'-24'0,"6"2"1971,8 1-1373,5 9 1,6 5-1,1 7 1,-3 4-390,-1 5 1,-6 2-1,-2 14 1,-3 4-210,-6 2 0,1 9 0,-6-4 0</inkml:trace>
  <inkml:trace contextRef="#ctx0" brushRef="#br0">15597 15539 8244,'-8'-13'3279,"2"3"-2050,6-9 0,2 4 0,2 0 1010,6 1 0,3 2-1424,1 2 0,-2 12 1,-2 12-1,-4 8-1,0 5 0,-4 8-1137,3 3 1,-2 3 0,0 1 0,2 1-866,-2 0 1,-1-7-577,-2-3 1,1-9-1,2-4-398,2 1 1,6-13 1838,-1-4 1,-2-15-1,1-12 1,2-6 460,2-4 0,-1-3-191,-2-7 551,9 0 0,-10 6 1,10 0-1,-3 4 1,-2 5-1,2 6 1,1 4 1309,2 6 0,0 7-1521,-4 0 1,-3 11 0,-1 9-1,-3 7-92,-2 5 1,4 6-392,-5 0 1,6 0 0,-3-6 0,1-2-759,1-1 1,-1-7 255,5 2 1,-4-9 0,-1-6 0,2-2 14,2-2 0,6-6 627,0-4 1,0-9 0,-5-4 0,0-4 284,0-2 1,1 1 488,-1-1 0,0 7 0,0 3 1929,1 4-2252,-1 0 0,-2 14 1,-2 7-1,-4 10-35,1 8 0,0 2-193,8 3 1,-1-5-1,0-2 1,2-2-414,3-2 1,3-4-553,6-5 1,-4-2-1,0-11 1,1-3 108,2-8 0,0-10 709,-4-3 1,-2-2-1,-8-7 1,-4 1 62,-4 0 1,1-2 186,-1-5 0,-5 7 0,-6 4 0,-2 5 392,-3 4 1,-2 10-373,-1-1 0,0 11 0,-1 3 0,1 9-25,0 8 1,1 10-288,4 6-91,-4 1 1,12-1 0,-4 0-1,3-1 1,2-2-1611,0-2 1231,0 0 1,7-5 0,2-5-1,4-3 1,1-6 0,2-4-1,3-4-216,4-1 1,-2-11 1112,-2-3-136,-3-9 1,-2 0 0,-2-5 0,-2 1 0,-4 2-1,-1 1 1,1 0 2081,2 2 1,-3 7-1819,4 5 1,1 7-1,6-2 1,3 4-420,4 1 1,12 6-264,8 3 1,3 9-1,9 2 1,3 1-808,1-1 0,-1 4 180,-1-5 1,2-5 0,-1-6-1,-1-2-2096,-7-2 0,-10-9 1217,-7-5 0,-11-5 1655,-8-9 0,-6 0 0,-8-11 0</inkml:trace>
  <inkml:trace contextRef="#ctx0" brushRef="#br0">17431 15226 8184,'2'-49'0,"6"-2"0,11-1-271,12 0 0,14 14 549,2 5 1,7 11 0,-4 12 0,2 6 813,1 2 0,-8 10-548,3 6 0,-10 13 0,-7 11 0,-5 6 456,-7 8 1,-10 2 431,-4 12 0,-5-4 0,-5 3 0,-6 1 603,-6 4 0,-7-9-2132,-9 5 1,-10-12-1,-11-6 1,-4-6-1430,-4-4 0,2-6-808,8-13 1,5-7 2333,9-12 0,-3-6 0,4-2 0</inkml:trace>
  <inkml:trace contextRef="#ctx0" brushRef="#br1">9839 9539 8368,'14'-57'177,"-4"2"1,-1 0 0,2-1-1,2-2 1,1 0 0,0-1-1,-1 4 165,-3 3 0,-4 4 1,-6 10-1,-2 7 0,-4 6 1,-10 6-552,-11 3 0,-7 6 0,-11 2 0,-2 2-305,-5 3 521,-10 1 0,1 2 1,-9-1-1,-6-2 1,36 0-1,0 1 1,-4 0-1,1 1 1,-1 0-1,-1 2 21,0 1 0,-1 0 0,-1 2 0,0 2 56,-2 3 0,-1 1-109,-3 0 0,0 2 0,0 2 1,0 0-1,-2 1 0,0 0 1,0 1-1,1 0 0,-1 2 1,1 0-1,-2 2 0,1 0 1,0 2-1,0 2 50,-1 0 1,1 1 0,-1 0 0,1 2-142,3 1 1,0 1 0,1 0 0,-1 0 0,-1 1 0,1 0 0,0 1 0,1 1 74,1 0 0,2 1 1,3-1-1,0 1 40,0-1 0,0 2 0,1 4 0,1 0 0,0-1 0,1 0 0,-1 2 1,2 1 1,0 0 1,1 1-1,4-1 1,1 0-1,4 3 1,1 0-1,0-1 1,1 1 6,0 0 1,1-1 0,5-1 0,1-1 9,-1 0 0,3 0 0,3 1 0,1 1 0,-1 2 0,1 2 1,0 1-1,2 2 19,-1 2 1,1 1 0,2-2 0,2 1-33,0 0 0,1 2-19,1 4 1,0 0-1,1-2 1,0 0 0,0 6-1,1 1 1,1 0 0,1 0-1,1-1 1,1-1 0,1 0-1,1 0 1,-1 0 0,2-1-100,-2 0 1,2 0 0,3 1 0,3-1 96,-1-2 0,2-1 0,4-4 0,1-1 0,0-1 0,1-2 0,2-1 0,3-1 82,1-1 0,1-1 0,-1-1 1,2 1 22,6-1 1,1-1 0,-2 0 0,2 0 0,3-1-1,2 0 1,0-1 0,1-1 81,2 0 0,1-1 0,3 1 0,3 0-129,3-1 1,1-1 0,0-3 0,0-1 0,1 0 0,0 0 0,0-2 0,0-2-30,1 0 0,1-1 0,4 1 0,1-1-41,1 1 1,-1-1 0,-1-3 0,-1-1 0,3-3 0,0-1 0,0-4 0,0-2 76,1-3 1,1-2-1,-1-3 1,1-2 14,2-1 1,1-2 0,-3 0 0,-1-3 0,2-2 0,0-2 0,-1-3 0,0-2 91,1-3 0,-1-2 0,3 0 0,1-1-1037,-1-4 0,-1-1 929,-4 3 1,0-1-1,2-5 1,0-1 0,-4 2-1,-1 1 1,2-2-1,0-1 1,1 0-1,0-2 251,0 0 1,0 0-234,-3 1 0,-1 0 0,0-5 0,-2-1 1,-2 3-1,-1 0 0,-1-2 0,-1-1 0,1 0 1,-1-2-17,2 0 1,-3-2 0,-3-2 0,-1-1 0,-1 1 0,0 0-1,-3 0 1,-1-2 66,-3-2 1,0-1-1,2-1 1,-2-2 16,-2-2 1,0-1-45,0 0 0,-1 0 0,-6 1 0,-2-1 0,-1 0 0,-1 0 0,-1 1 0,-1-1 1,-2-1-1,-1 1 0,-1-2 0,-1 1 0,-2-1 0,-1 0 406,-2 0 0,-2 1 0,-3 3 0,-1 0-406,0 0 0,0 1 0,-3-1 1,-2-1-1,-2-2 0,-2 0 0,0-1 1,-3 1-137,-1 2 1,-2 0 0,0-1 0,-2 1 14,-1 1 1,-1 1-1,-1-2 1,-2 0-1,-3 0 1,-2 0 0,0 1-1,-2 1-172,0 2 0,-1 0 0,-3 2 0,-3 1-14,-1 1 0,-1 1 1,2 2-1,-1 1 0,-2 2 1,1 2-1,3 1 0,0 0-81,1 3 0,0 0 0,-1-1 0,0 2 303,-28-20 1,27 25 0,0 0-1,-33-15 1,-2 5 1,-2 3 0,0 10-82,-1 5 1,1 3-1,2 7 1,1 2-949,2 1 0,4 13 63,-4 4 87,6 15 0,-4 1 873,8 17 0,-1 2 0,0 7 0,0 0 0,0 0 0</inkml:trace>
  <inkml:trace contextRef="#ctx0" brushRef="#br1">5503 14117 8385,'-15'-43'174,"6"2"0,1 3 1,2 5-1,3 5 1474,1 4 0,4 5 1,1 11-1,2 8 1,-1 8-701,3 5 0,-4 14 1,5 6-1,0 8-733,-1 6 0,-3 5 1,2 8-1,-1 3-244,-1 2 1,1-2-1,-5 5 1,0 2-908,0-2 1,0-2 245,0 0 0,0-2 0,0-11 0,-1-5-335,-4-10 1,2-15 789,-7-8 1,5-9 0,-2-12 0,-1-10 73,0-11 0,5-8 145,-2-7 0,3-7 0,2-4 0,0-2 629,0-2 0,7 2-397,2 3 1,8 3 0,4 9 0,1 6 14,3 5 1,4 17-263,4 2 1,2 10 0,3 10 0,-4 10-58,1 10 1,-10 11-93,4 7 1,-10 4-1,-2-3 1,-6-2-629,-6-3 1,1 1 499,-1-12 0,0-2 1,-7-9 170,-3-7 0,4-9 297,-4-11 1,4-9 0,1-11 0,0-8 596,0-10 0,1-1-88,4-8 1,1-1-1,7-5 1,-1-2 315,4-2 0,3-6-672,0 2 0,3 0 1,7 4-1,-1 12 54,1 8 0,-1 16-144,1 11 1,-1 8 0,0 10-1,1 6 277,-1 10 0,-4 8-337,0 6 0,-2 8 0,1 7 0,-5-3-517,-7 0 0,0-3-424,-6 1 0,1 3 1,-3-2-1,2-5-874,-2-2 0,-3-4 718,-5-5 1,4-1 0,-4-3-1,3-5-3461,2-3 4395,0-8 0,0-8 0,0-8 0</inkml:trace>
  <inkml:trace contextRef="#ctx0" brushRef="#br1">6541 14757 8385,'14'0'1065,"0"0"0,7 0-96,2 0 0,6-11 139,4-4 1,0-10 0,8-3-1,5-9 635,3-4 0,1-6-869,3-1-686,-11 1 0,-7 4 0,-8 1 0,-5 1 0,-8 4-77,-7 9 1,-7 6-1,-7 9 1,-7 4-591,-8 4 0,-7 7 384,-4 7 0,2 4 1,-6 14-1,3 4-576,2 4 1,2 3 167,2 4 1,5 0 0,6-3-1,4 0-574,4 6 1,6-9 650,-2 2 0,11-6 0,9-6 0,8-2-100,9-5 0,6-9 136,9-6 247,-3-8 0,7-12 1,-4-11-1,4-6 1,-1-4-21,-2-2 0,-9-7 0,-2-1 0,-3-1 138,-2-1 1,-4 10 65,-4-4 1,-5 10-1,-8 0 1,-1 4-492,1 6-727,-5 2 294,0 13 1,-1 4 278,0 8 0,4 4 0,-2 5 604,0-4 59,-3-2 0,2-9 0,-6-3 0,0-4 622,0-4 0,0-1-90,0 0 1,0-7-1,0-1 1,0-2 1505,0 1 1,0-1-187,0-4-1028,0 5 1,0 3 0,0 6 246,0 0 0,0 7 1,2 9-267,2 10 1,-1 9-684,7 7 1,-1 9 0,6 4-1,-1 6-661,0 4 0,-1 1 0,-2 5 1,-2 0-1256,2-1 0,-3 3 192,2 2 1,-6-8 0,4-3 0,-1-9-130,-4-8 1,-3-9 876,-5-5 1,-3-9 0,-8-6 0,-3-4 794,-4-4 0,-4-6 0,-2-9 0,1-3 0,1-6 0,2-1 238,1 1 0,7-1 252,-2 1 0,5-1 0,4 1 1,5 0 1047,4-1 1,7 2-829,4 4 1,9-3 0,4 7 0,7 0 261,8-1 0,2 4-976,12-3 1,0 3 0,5 2 0,0 0-694,0 0 0,-2 4-256,-3 1 1,-1 6-1,-7-2 0,0 3 953,-3 2 0,-1-6 0,2-2 0</inkml:trace>
  <inkml:trace contextRef="#ctx0" brushRef="#br1">8190 14188 8326,'-14'8'998,"1"5"-386,4-4 0,-4 5 0,5 4 0,0 4 991,3 5 1,4-1 1166,1 12-2372,0 7 1,1-1-1,4 3 1,5-3-1,2-1 1,1 0 0,-2-2-703,-2-3 1,-4-8-255,5-7 1,-7-10-607,1 1 1,-2-15 681,-2-4 1,0-12-1,0-10 1,0-8 463,0-8 1,0-9 182,0 0 1,6-3 0,4-4 0,4-1 478,5-1 0,0-1-512,9 5 0,-1 2 1,11 3-1,2 8-649,1 9 0,1 14-283,1 17 0,-7 10 1,-1 10-1,-2 11-1154,1 9 0,-6 5 1954,-4 2 0,-1 6 0,6 1 0</inkml:trace>
  <inkml:trace contextRef="#ctx0" brushRef="#br1">8872 14501 8326,'8'22'271,"0"-2"0,-5-4 0,2 2 2354,-2 1 1,-1-5 0,-2-5 505,0 2 1,0-3-2626,0 2-666,0-7 0,1 3 0,4-6-1226,5 0 1,2 0 0,2-1 0,1-4 1385,-1-5 0,0-9 0,0-3 0</inkml:trace>
  <inkml:trace contextRef="#ctx0" brushRef="#br1">8872 13790 8220,'-23'-6'2420,"2"-4"684,5-3 0,5 7-1801,11 6 0,8 6-1438,6 9 0,2-1 1,6 0-1,0 2-471,0 3 606,2-3 0,11 4 0,1-6 0</inkml:trace>
  <inkml:trace contextRef="#ctx0" brushRef="#br1">9896 14060 8284,'-27'13'0,"3"-1"0,5 3 2457,4 5 1,0 12-1,1 7 1,2 5 1528,2 4 1,-1 5-3783,6 0 1,2-4-1,9-4 1,9-5-275,7-7 1,19-9-158,11-5 1,6-11-1,14-8 1,5-8 203,-36 2 0,0-1 1,7-3-1,0-2-3239,2-2 1,0-1 3261,-2 2 0,0-2 0,4-5 0,1-1 0,-3 3 0,1 0 0</inkml:trace>
  <inkml:trace contextRef="#ctx0" brushRef="#br1">15953 12539 8221,'-14'-35'169,"-1"4"1,3-7 0,2-2 0,5-1-1,4 0 361,1 3 0,0-1 0,0 5 0,0 4 0,0 5 0,0 6 2724,0 3-2907,0 8 1,0 8-1,0 10 1,0 4 58,0 5 1,0 8-184,0 6 1,0 7 0,1-1 0,3 7-101,0 6 0,1 2-186,-5-2 1,5 3 0,0-3-1,-1 4-300,3 0 1,-4 0 106,6-4 1,-4 2-1,3-7 1,0 0-59,0 2 1,1-11 461,5 0 0,-4-13 1,-1-6-1,2-4 377,2-6 0,1-3 0,0-6 0,2 0 391,3 0 1,3 0-642,7 0 1,6 0 0,2 0-1,6 0-226,5 0 0,4 2-94,9 3-1,7-4 1,-28 2 0,1-1 0,4-1 0,1 0-423,4-1 0,1 0 1,6 0-1,0 0 324,4 0 0,1 0 1,2 0-1,0 0 1,2-1-1,0 0 1,1 0-1,0-1-5,0 0 1,2-1-1,3-2 1,1 1 137,0 1 0,1 1 1,2-1-1,0 0 0,-6 1 1,0 0-1,4 0 0,1 0 162,2 0 1,0 1 0,2 0-1,0 0-192,-24 1 1,1 0 0,-1 0 0,2 0 0,-1 0 0,0 0 0,0 0 0,-1 0 0,0 0 0,2 0 0,0 0-1,0 0 164,1 0 1,0 0-1,1 0 1,1 1-1,1 2 1,0-1-1120,0 1 0,1 0 1,0 1 979,-2 0 0,1 0 0,-1 0 1,-1 0-1,0-1 0,0 0 1,1 0-1,0 0 0,0 0 1,1 1-1,1 0 0,-1-1 0,0 1 1,0 1-1,0-1-46,-1 1 0,0-1 0,0 1 0,-1 0 1,-1 0-1,0-1 0,-2 1 0,0 0 1,0 0-1,-1-1 0,0 1 0,1 0-116,-1 0 0,1 0 0,0-1 1,0-1-1,-1 0 0,0-1 217,26 1 1,-1-1-1,-3-1 1,-1-1-1,-6 0 1,-1 0-1,-1 0 1,0 0 165,0 1 1,-1-2 0,-2-1 0,-1-2 68,-4 0 0,-1-1 0,-3-4 0,0-1 0,-6-1 0,-1-2 1,0-1-1,-1-2 223,-3-2 1,0-2-1,-1-1 1,-1-2-347,-7-4 0,-1-3 1,-3-1-1,-3-3 1,-4-1-1,-2-1 1,-1-3-1,-2-1-87,0-1 0,-2-2 0,2-2 0,0-1-64,-3-2 0,-1 1 0,-1 1 0,-2 0 0,-1 2 0,-2 0 1,1 3-1,-1 1-86,7-31 1,-6 14 629,-1 15 0,-7 7 0,2 11 0,-4 5-607,-1 4 326,7 0 0,-7 7-3235,0 4 1,-7 4 1698,-7 4 1273,0-2 0,0 17 0,-1-3 0</inkml:trace>
  <inkml:trace contextRef="#ctx0" brushRef="#br1">1934 10534 7874,'-6'-28'-81,"-2"0"1,-5-1 0,2 2 0,2 2 0,-2 3 1552,-2 1 0,3 4 1,1 7 344,-2 6-1554,5 2 1,-5 4-1,6 4 1,0 8-1,0 10 1,1 8-1,0 5 835,3 4-968,1 2 1,0 1 0,1 2 0,4 3 0,3 2-249,0 2 0,5-2 0,-5 0 0,1-1-818,0 1 1,1-7 452,4-2 1,-4 0 0,-2-11 0,-2-4-923,-3-6 1188,-1-12 0,-2-4 0,0-10 0,0-8 296,0-9 1,0-5 107,0-15 1,0 1 0,0-10 0,0-1 353,0-3 0,0 6-76,0-8-283,6 9 1,3-5 0,9 5-1,2 6 1,2 5-15,4 9 0,5 15 1,2 5-1,1 10-28,0 8 1,-8 15-318,2 8 83,-9 6 1,2 4 0,-7 0 0,-2-1 0,-2-1-440,-5-3 1,-4-3-17,-1-6 301,0-1 1,0-6 0,-1-5-7,-4-5 1,3-14 0,-2-12 0,2-8 722,2-5 0,0-6-2,0-1 0,6-10 0,4 0 0,1-5 884,-2-5 1,9 4-991,-4-2 1,5 4 0,0-1 0,3 7-15,0 10 1,3 10-231,-6 12 0,2 4 0,-4 9 1,2 7-175,-1 9 1,-3 12-160,0 7 1,-1 5-1,0 3 1,0 1-1004,1-1 0,-1-2 438,0-1 1,0 1-1,-1 0 1,-1-1 780,3-7 0,-4-4 0,9-4 0</inkml:trace>
  <inkml:trace contextRef="#ctx0" brushRef="#br1">2773 10932 8587,'-8'-1'725,"3"-4"0,7 4-253,7-4 1,7 2-76,13-2 1,1 2-1,4-7 1,7-2 250,5-6 0,11-4-579,-5-6 0,5-7 0,-11-3 0,-5-1-82,-6 1 1,-13-7 145,-8 7 0,-9 1 0,-15 8 0,-10 2-110,-10 4 0,-7 4 68,-5 9 0,-1 4 0,-1 7 0,-2 6 494,-1 7 1,-4 8-403,8 11 0,-1 4 0,13 5 1,4 2-118,6 4 1,7-2-244,5 6 1,10-11 0,15 0-1,11-5-462,9-4 1,12-8 162,4-6 1,-2-8-1,1-5 1,-1-5-355,1-5 0,-5-3-83,1-6 1,-7-7 0,-6-2 912,-4-4 0,2-8 0,-10-1 0</inkml:trace>
  <inkml:trace contextRef="#ctx0" brushRef="#br1">3725 10577 9023,'5'-14'-139,"2"0"0,0-1 111,4 1 1,-4 0 0,-2 0 0,-4 0-1,-1-1 1360,0 1 1,0 5-431,0-1-393,0 7 0,-6-3 0,-4 6 0,-2 0 0,-4 0 0,-1 1 0,-4 6 873,-1 7 1,3 2-1338,-5 7 1,5 1 0,-3 6 0,0 3-214,0 5 1,9-2-596,-1 2 1,8-5-1,-2 4 1,2-2-852,2-4 1,9-2 1173,5-6 0,7-4 0,3-9 0,3-6-43,2-2 0,-3-4 672,2-2 1,-5-11 0,3-8 0,0-4 186,0-2 1,-5-4 291,2 0 0,-4-5 1,-4 5-1,-2 1 649,2 2 0,-3 4-718,2 2 1,-6 10-474,6 9 0,-6 11-766,6 8 1,-1 2 0,6 8 0,-1 1-888,0 2 1,2 0 564,3-3 0,1-4 0,6-7 0,-3-4 22,3-4 1,-6-3 916,-1-2 1,-3-7 0,-3-4 0,-4-6 287,-4-7 1,-4-3 382,-1-1 0,0-1 1,0 3-1,0 0 1161,0 3 0,0 5-1178,0-1 0,7 10 0,2 4 1,4 4-321,1 1 0,2 7 0,1 8 0,4 7-317,1 5 0,2 3-250,4 3 0,0-8 0,-1 3 0,-1-2-1051,-3-4 1,-1-3 343,2-10 818,3 4 1,-11-11 0,1 1 0,-4-8 0,-4-9 0,1-8 0,-1-5 290,1-2 1,-6-4 474,6 0 0,-5-10 1,4 4-1,2-1 957,2-1 0,3 7-1084,3 0 1,-2 11-1,7 5 1,1 7-126,2 6 1,0 10-454,-4 5 0,7 13 0,-4 7 0,-1 5-829,2 5 0,-5-4-936,2 2 1,-2 0 1837,1 4 0,-2-5 1,-7-2-1</inkml:trace>
  <inkml:trace contextRef="#ctx0" brushRef="#br1">3086 11956 8619,'-33'-28'536,"1"1"1,5 5-1,7 7 1,4 11 743,2 7 1,-7 11 0,-3 11 0,-3 7-1021,-1 6 1,6 8 0,3 1 0,5-3-800,4-4 1,5-1 0,12-4-1,7-2-305,8-3 0,11-11 1,5-14-1,3-5 169,2-5 0,4-11 461,1-12 1,-1-7 0,-4-8 0,-1-1 651,1-3 1,-7-2 48,-2-3 1,-12-4 0,-8 4-1,-8-3 1573,-4-2 0,-8 13-1429,-4 6 1,-4 14 0,-4 9 0,-2 5-1093,-2 4 1,4 7 139,-1 9 0,10 9 1,4 4-1,5 4 321,5 2 0,9-1 0,8 1 0</inkml:trace>
  <inkml:trace contextRef="#ctx0" brushRef="#br1">3669 11871 8526,'1'-27'63,"4"3"1,9-4 763,10-1 0,4-1 0,5-8 0,5-1 805,3-2 0,2-2-1335,0 1 1,-8-1 0,-7-1-1,-8-2 158,-4-2 0,-8-5-467,-3 1 1,-10-8-1,-4-2 1,-4 2 177,-1 2 1,-5 13-41,0 7 0,-5 19 0,5 10 0,2 9 31,1 9 0,7 9-76,-1 15 1,7 10 0,0 10-1,6 7 118,6 7 0,10 2-254,5 2 1,-3 0 0,-2 0-1,-4 1-1408,0-1 0,-3 1 605,-2 4 1,1-5-1,-8 0 1,-5-11-641,-6-11 0,-4-3 862,-2-13 1,-2-12-1,-2-12 1,-2-7 132,-2-7 0,4-9 868,-1-10 0,4-7 1,2-4-1,4-2 1610,4-2 0,3 3-899,2-2 1,13 5-1,6-4 1,8 4 435,6 6 1,5-1-1128,9 4 0,-1 4 0,6 1 0,3 4-487,5 6 1,2 3-940,0 6 1,-2 0 0,-15 1 0,-3 4 1040,-8 4 0,-4 10 0,-1 3 0</inkml:trace>
  <inkml:trace contextRef="#ctx0" brushRef="#br1">2318 13136 8465,'-6'-35'0,"4"5"959,-3-3 1,10 11 0,5 8-1,4 9 1,3 10 0,2 9 1294,-2 8 0,-2 18 0,-4 8 1,-3 9-1817,-2 5 1,-1 6-1,-5-2 1,0 5-841,0 5 0,2-35 0,0 0 0,1 3 0,-1-1 0,0-2 0,-1 0-680,1 38 0,-2-3 0,0-5 0,0-1-2463,0-4 1,0-11 510,0-12 2965,0-7 1,-6-7 0,-2-1 0</inkml:trace>
  <inkml:trace contextRef="#ctx0" brushRef="#br1">2105 14060 8246,'-43'-36'105,"10"1"-22,9 7 411,10-1 0,15 5 1,7 2-1,11 0 1,15 2 684,10-1 0,9-4 0,12 3 1,8-2-621,-35 12 0,1 0 0,2 3 0,0-1-413,4-2 1,1 1 0,1 1-1,0 1 1,4-2 0,-1 0-1,0 0 1,-2 1-508,-3 1 0,-1 1 0,30-7-288,-12 6 0,-5-2 0,-5 6 1,-8 2-1515,-9 1 1,-8 2-299,-13 0 2461,-6 7 0,-2 1 0,-6 6 0</inkml:trace>
  <inkml:trace contextRef="#ctx0" brushRef="#br1">3313 12781 8484,'6'-65'23,"-4"8"0,4 11 0,-1 5 1202,0 3 0,0 13 3098,-5 1-3690,0 13 1,-7 5 0,-2 7 0,-2 6 567,1 7 0,-2 6-705,2 9 0,-2 4 0,-1 3 1,2 4 322,1 4 1,1 15-669,-5 2 0,1 7 1,2 5-1,1 3-211,5-36 1,-1 0 0,0 3 0,0 1-364,-2 3 0,2 1 0,0-2 1,2 1-1,0 3 0,0 1 0,1-3 1,0-1-610,1-1 0,1-1 1,-1 34 434,2-7 1,6-19-1,4-9 1,4-17 7,5-16 0,-3-7 503,3-4 0,1-13 0,1-8 0,1-9 135,3-8 0,-3-3 58,2-1 0,-5-3 0,3 1 1,0 0 400,0 3 1,-4 8 24,1 0 0,-3 10 1,-2 9 57,0 8 0,0 12-365,0 8 0,1 7 0,0 9 0,3 2-386,1 1 1,6 5-58,-1-5 1,3-6 0,1-10 0,0-6-467,1-6 1,-1-4 504,1-1 1,-7-12 0,-3-7 0,-5-8 225,-4-6 1,-4-2-432,-6-3 693,0-3 1,-2 5-1,-2-5 1,-6 3 0,-3 5 716,-1 3 0,0 8-764,0 3 1,6 12-481,3 12 189,4 9 0,4 15 1,5-1-1,9 2 1,7 2-1,7 1 1,6-3-559,7-5 0,5-6 403,8-9 1,6 1 0,2-10 0,-1-7-19,-2-11 0,-3-10 333,-3-7 1,-7-2-1,-8-6 1,-11-1 1035,-9 0 0,-12 1 0,-4-1 0,-3 3 2165,-2 7-3581,-7 6 1,6 23-1352,-4 8 0,5 17-1439,5 17 3038,9 3 0,8 8 0,7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57D200"/>
    </inkml:brush>
    <inkml:brush xml:id="br1">
      <inkml:brushProperty name="width" value="0.05292" units="cm"/>
      <inkml:brushProperty name="height" value="0.05292" units="cm"/>
      <inkml:brushProperty name="color" value="#FF0000"/>
    </inkml:brush>
  </inkml:definitions>
  <inkml:trace contextRef="#ctx0" brushRef="#br0">6640 3753 28756,'-14'-5'-784,"0"1"1,1-1 0,2 0 0,2 0 0,-3 2 0,0 2 155,-2 1 0,-1 0 1,1 0-1,-2 0 706,-3 0 1,4 0-1,-4-2 1,1-1-172,-1-2 0,2-6 0,-5 3 0,1-1 156,4-1 0,-4 1-80,2-5 5,0 6 0,10-3 1,0 4-536,-3-1 1,6 7 732,1 1-204,4 0 1,9 13-1,8-6 1,10 1 0,12-3 1022,8-3-882,11-2 0,14 0 0,10 0 0,-40-1 1,1 0-1,2-1 0,-1-1 0,3-1 1,0-1-1,3-2 0,0 0 193,2-3 0,0 1 0,4 1 0,-1 0-920,-1-1 0,-1-1 704,-3-1 1,0 0-1,-6 3 1,-1 0-1,32-11 1,-6 5-1,-11 3 1,-13 3-1,-15 2 222,-10 2-234,-11 3 0,-8 1 0,-13 0 0,-9 0 96,-11 0 1,-8 6 77,-7 4-378,-9-4 0,-1 5 0,-2-5 0,5 1 0,4-1 0,0-3 0,2-1-150,0-2 1,8-2 240,8-3 1,10-7 0,5-9 0,7 1 535,6-1 0,13 2-1496,11 5 987,10 0 1,20 4 0,3 2 0,3 2 0,2 4 0,0 7 0,-2 8-165,-3 4 0,0 7-66,-9-5 0,-10 6 1,-14-1-1,-5 3-1587,-4 1 0,-7-1 1013,-12-3 1,-3 1 0,-10-5 865,2 3 1,-12 0-1,2 6 1</inkml:trace>
  <inkml:trace contextRef="#ctx0" brushRef="#br0">6526 4265 25541,'-22'-14'-1140,"-5"1"0,5 2 0,0 2 0,3-1 0,3 2 890,2 3 0,-5-1 0,0 1 0,2 2 0,1 2 0,2 1 277,0 0 0,-1 0 0,1 0 0,0 0 55,0 0 0,4 0 0,1 0 0,-1 1 581,2 4-575,-4-3 96,10 10-531,-4-4 0,8 0 0,2-3 0,6-4 444,2-1 1,9 0-56,3 0 0,4 0 1,7 0-1,6 0-63,5 0 1,7 0 16,0 0 1,3 0-1,6 0 1,6 0-92,6 0 0,5-6 98,-36 1 0,-1 0 1,1 2-1,0-1 1,0-1-1,1 0 1,-1 0-1,1 1-211,-1 0 0,-1 0 0,34-4 452,-15 3 0,-9 2 0,-7-5-85,-11 2-128,-7 1 0,-20 5 0,-7 0 99,-8 0 0,-7 0-100,-3 0 1,-5 0-1,-5 0 1,0 0-22,-1 0 1,1 0-55,-1 0 0,2-2 0,2-1 0,3-1 39,1 0 0,2-2-160,5 1 1,5-1-1,1 1-444,2-4 0,1 1 459,5-2 1,8 7-1,4-2 1,7 4 216,3 1 1,2 0-35,5 0 1,-1 1 0,-1 4-1,-2 6-10,-1 7 0,-7-3-138,2 4 1,-3 2-1,-2-1 1,-1 1-24,-4 0 1,-2-1 126,-7-1 1,-7-3 0,-2 3-1,-4-5 341,-1-5 0,0 3-346,0-8 1,-1 6 0,1-6-535,0 0 584,6 4-33,2-7 1,6 12 0,0-5-1</inkml:trace>
  <inkml:trace contextRef="#ctx0" brushRef="#br0">5034 3426 27841,'-57'57'-752,"8"6"1,26-29 0,1 2-1,2 4 1,1 2 0,-1 6 0,0 3 407,0 6 1,-1 2 0,-3 6-1,-1 1 1,0 2 0,0 0-1</inkml:trace>
  <inkml:trace contextRef="#ctx0" brushRef="#br0">12142 3497 23576,'15'0'-323,"-7"-6"0,10 4 0,-2-4 0</inkml:trace>
  <inkml:trace contextRef="#ctx0" brushRef="#br0">12199 3483 20265,'0'0'0</inkml:trace>
  <inkml:trace contextRef="#ctx0" brushRef="#br0">12256 3455 23576,'0'-10'-3765,"2"2"1,1 0 2695,2 0 1,1-1 966,-1-5 1,-4 4 0,6 2 0,-3 0 252,1 1 1,6 2-1,-1-3 1,1 0 164,-2 0 0,4 0-113,-4-1 1,2-4 0,0 5 0,-1-1 146,1-1 0,-3 1-442,1-5 0,-4-1 0,3 1 0,-2 0 501,-3 0 1,4-1-393,-3 1 1,1 0 0,-5 0-204,0 0 1,0 4-175,0 1 1,0 4-1,-1-3 1,-4 2 101,-5 3 1,-2-1 307,-2 0 1,-5 2 0,-4-3 0,-2 4 172,-5 1 1,-1 4 46,2 1 1,-6 6 0,-3-1 0,-3 2 341,-1 3 1,1 4-372,3 0 0,-2 6 0,6-2 1,-1 4 430,0 2 0,3 4-430,9 0 1,-3 7 0,7-1-1,4 5-452,4 4 0,0-1-76,6-4 0,0-2 0,7-3 0,2-5-498,6-3 1,3-8 358,1-3 0,2-3 1,1-2-1,2-1 86,-2-4 0,4 2 320,-2-6 0,4 0 0,-2-4 0,1 2 164,3 2 1,2 0 82,2-5 1,4-2 0,0-1 0,0-3 486,2-2 0,-5 3-326,3-4 1,-1 4-1,-1-5 1,1 1 494,-5 1 0,1-5-628,-4 4 0,-2 1 1,0-1-1,-1-2-24,-4-2 0,-1-3-311,-2-3 1,0 3-1,0-4 1,1-1-245,-1-2 1,0-4 29,0-2 1,1-5 0,-1-4 0,0-3-373,0-2 1,-4 0 355,-1 1 1,-4-1 0,3 2-1,-2 3-314,-3 5 0,-1 3 293,-2 1 0,-6 6 1,-4 1-1,-3-1-135,-1 1 0,-5 5-89,0-2 518,-6 10 0,3-4 1,-7 5-1,1 0 0,0 3-112,-1 4 0,-1 1 0,-1 1 476,-3 4 0,1 3 0,5 6 0</inkml:trace>
  <inkml:trace contextRef="#ctx0" brushRef="#br0">13024 2772 19562,'-2'-14'-1254,"-1"0"0,-3 0 0,0-1 0,-2 3 0,1 1 783,1 1 1,-5-1 0,1-6 0,-1-2 0,0 1 572,2 3 0,4-4 0,-3-2 0,0-1 25,0-3 0,5 3 1,-1-1-1,2 1-105,2 0 1,0 0 0,0-2-1,0 6 36,0 2 1,5 1 83,-1 1 1,1-5 0,-3 0-786,2 2 1364,-2 1-555,4 2 0,-10 14 4,-1 9 1,-5 6 0,6 10 0,-1 3 101,-1 4 0,4 7-229,-3-1 1,4 8 0,1 2 0,0-3-144,0 0 0,4-3-122,1 1 1,6 3 0,-1-2-1,2-5-22,3-2 1,-1-9-34,0-4 0,0-7 0,-1 2-724,-4-3 653,-2-8 0,-9-8 0,-3-10-75,-4-2 1,-5-7 425,-5 0 0,-2-2 0,-3 2 0,4-3 114,-1 0 0,6-3 223,-4 6 0,3 0 1,3 5-1,4 0 483,4-1 1,3 6-433,2-1 0,4 7 0,3 0 545,8 6 0,8 5-702,1 6 0,3 2 0,3 2 0,2 0 88,1 0 1,0-2-403,-5-2 0,-6-2 0,-3-2 1,-3-4-157,-2 1 1,-4-6 292,-1 4 1,-5-5 0,0-5 0,-2-6-445,-2-6 0,1-1 201,4-5 0,-2 5 0,8-1 1,5 4-839,6 0 1147,5 7 0,14-4 0,3 4 0</inkml:trace>
  <inkml:trace contextRef="#ctx0" brushRef="#br0">14503 2488 31401,'-8'-22'-3277,"1"-4"0,7 8 0,0 0-1803,0 2 4737,0 2 0,0 0 0,-1 0 1,-2-1-1,-2 1 0,0 0 1,-1 0 574,-4 0 1,-2 1 0,-3 2 492,1 1 0,0 7 513,0-1-1078,0 2 0,4 4 1,1 2-1,-1 7 1,1 5-1,1 6 1,1 4-1116,4 4 0,2 6 921,1-3 0,0 7 0,0-1 0,0 5-137,0 4 0,1-1-27,4-4 1,-2-1 0,7 1 0,-1-2-316,-1-3 0,3 0-164,-6-10 1,0 2-1477,-5-11 1938,0-6 1,-5-8-1,-3-10 1,-3-6 418,-5-7 1,-1 1-29,2-7 1,0 5-1,-3-3 1,-1 2 198,2 2 1,3 3 230,4 0 1,2 3-280,4 2 1,2 6-89,-3 8 1,12 6 0,5 7-1,7 4 532,3 1 0,7 0-505,4 2 1,6-2 0,-2-5 0,1 0 296,0-4 1,-2 0-284,2-9 0,-5 1 0,-8-6 0,-3-4 154,-1-5 1,-4-2-635,-7-2 0,1-5 1,-6 0-877,-2 1 1219,5 3 0,0 7 0,6 1 0</inkml:trace>
  <inkml:trace contextRef="#ctx0" brushRef="#br0">11986 7762 8402,'-8'-6'-1546,"3"-4"1265,4-2 0,1 2 1,1 2 171,4 2 285,3-5 0,0 8-426,-3-7 250,-4 7 0,6-3 0,0 6 0</inkml:trace>
  <inkml:trace contextRef="#ctx0" brushRef="#br0">12043 7648 8402,'0'-14'-163,"0"0"1,0 0 244,0 0 1,0 4-1,0 1 152,0-2 0,-5 3-152,0-2-34,1 7 1,2-8 0,-1 5 0,-3-1 109,-2 1-42,5-5 1,-5 8-1,4-7 244,0-1-248,-1 5 0,0-7 54,1 4 0,-1 1 78,5-2-188,0 7 0,0-9 0,-2 2 0,-1-2 0,-2-3 23,2 1 1,-3 5-19,1-1 1,-1 2-1,3-3 1,-2 2 60,2-2 0,1 3-10,2-2-90,0 7 1,-5-10 0,1 4 157,0-4-111,3 5 0,6-4 1,1 4 250,2 0-159,-5 2 0,5 1 237,-3 0-363,-4-6 0,7 10 29,-3-4 10,-4 3 1,6 1-14,-7-4 133,0 3-149,0-10 195,0 10 5,0-4-156,0 6-263,0 0 1,-2 5 214,-3-1 0,4 7-12,-4-1 0,-1 3 1,1 2-1,2 3 19,1 1 1,-2 4-6,-1-4 0,0 7 0,5-3 0,0 4 25,0 2 1,0-1-25,0 0-43,0 1 1,0-2 0,0-2-1,0-3 1,2 0-32,2 0 36,-2-4 0,4 2 0,-6-6-4,0 1-14,0-1 1,5-8-1,1-4 196,2-5 1,-5-8-196,2 1 0,2-4 0,-1-4 0,0 0-17,0 0 0,-1-4-32,-5-2 39,0 4 1,5-7-1,0 3 1,-2-1-1,-2 0 1,-1 1-1,0-1-105,0-2 1,0 3 123,0 1 0,-1 0 0,-2-2 0,-2 3 16,2 1 0,-4-2-30,3 4 102,-1 0 1,5-2-1,0-1 1,-2 0 0,-1 2 544,-1-1-528,-1 5 1,5-6 0,0 5 0,0-2 0,-2 3 600,-3 5-462,4-2 1,-7 7 201,3-4-493,4 4 1,-7 14-1,5 6 1,-2 8 0,2 5 47,1 2 0,2 5 0,0 4 1,0 3 90,0 2 0,0 1-286,0 4 198,0-4 0,0 11 1,0-4-1,2 1 1,1-2 17,2-1-66,-1-1 1,-4-4 0,2 0 0,1-1-1,2-8-2,-2-9 22,-1 1 1,-2-11 0,0 3 0,1-5 0,4-4 1,-2-5 160,7-10 0,-7 2-136,1-7 3,-2 1 0,3-10 0,-1-2 0,1 1 1,0-2-378,0-1 304,-1 0 0,-4-7 0,0-2 1,0-1-1,0 0-139,0-2 1,0 3-1,0-5 1,0-1 22,0 1 1,0-4 11,0 3 185,0 4 0,0-3 1,0 6-1,-1-3 0,-2 3 140,-2 1-115,0 1 1,5 6 0,0-1 0,0 0 0,0 2 302,0 3-252,0 3 0,0 2 1,0 0-1,0 0 1,-1 0-1,-3-1 1,0 1 164,1 0 0,-1 0-146,0 0 0,2 4 1,-4 2 95,-1 2 1,4-4-16,-6 6 0,4-1 239,-4 5-177,5 0-458,-2 0 113,6 0 1,0 1 0,-1 4 9,-4 5 0,3-2 114,-3 1 0,4-4 0,-1 4 0,-1 2 88,-2 2 1,1 1-9,4 0 1,0 1 0,0-1 0,0 2 64,0 3 1,0-4-60,0 4-39,0-3 0,0 3 1,0 0-1,0 0 1,0 0 267,0 0-261,0 6 0,0-7 1,0 5-1,0 1 0,0-2 15,0-3 1,0 2 0,0-1 0,0 2-3,0 3 1,1-4 48,4-2-87,-3-3 1,4 3-1,-6 0 1,0-2-1,0-1 1,0-2-1,0 0 135,0 0 0,1 2-141,4 3 1,-3-3 0,4 3 0,-1-3 78,0-2 0,4 0-76,-4 0 1,4 1-1,-2-1 1,-1 0-15,0 0 1,4 1 2,-6-1 0,3 0 0,-4 0 0,2 0 180,-2 1 1,-2-1-162,-1 0 0,5-4 0,0-1 0,-2 2 24,-1 2 1,-2-4-31,0 1 0,0-1 1,1 5 59,4 1 1,-3-1-51,2 0 0,-2 0 0,-2 0 46,0 1 0,0-1 2,0 0 0,0 0 0,0 0 5,0 1 0,0 4-111,0 0 0,0 0 0,0-5 1,0 0-59,0 0 1,0 0 29,0 1 26,0-7 1,0 4 0,0-2 0,0 4-1,0 3-10,0 2 0,0-5 1,0-4-1,0 1 59,0 2 0,0 1-8,0 0 0,0 0 0,-2 0 0,-1 1-14,-2-1 1,1 0-25,4 0 1,0 1 0,0-1 0,0 0 103,0 0 1,0 0-89,0 1 1,0-1 0,0 0 7,0 0 0,0 1-16,0-1 0,0 0 0,0 0 1,0 0 7,0 1 1,4 0 62,1 4 1,0-3-1,-5 3 1,0-3 25,0-2 1,0 2-54,0 3-20,0-3 1,0 4-1,0-6 1,0 1 0,0-1 9,0 0 0,0 0 0,0 0 1,0 2 58,0 3 0,0-3-166,0 3 1,0-3 0,0-2-109,0 0 202,0 7 0,0-5 0,0 2 1,0-2 3,0-1 0,1-1-28,4 0 0,-3-5 0,3 1 0,-2 1 39,1 2 37,-2 7 0,9-4 1,-6 3-1,-2-3 57,-1-2 1,-1 0-110,4 0 1,-4 1 0,4-1-1,-3 0 5,-2 0 0,0 0-40,0 1 0,-2-1 1,-1 0-1,-2 0-29,2 0 1,0 1-8,-2-1 1,4-5 0,-4 1 0,2 1-63,-2 2 1,3-4 72,-2 1 1,2-1 0,1 5 5,-4 0 0,3-4 28,-3-1 0,4 1 0,1 4 0,0 0 65,0 1 1,-2-1-75,-2 0 1,2-5 0,-3 1 0,4 1 4,1 2 0,-2-1 38,-3-2 1,4 2 0,-4-2-21,3 2 1,-2 3-24,-1-1 0,0-5 1,5 1-1,0 1 7,0 2 0,0 1-18,0 0 1,0 0 0,-1 0 0,-3 1 22,0-1 0,-1 0 6,5 0 9,0 7 0,0-5 0,0 3 0,0-4 0,0 0 12,0-1 0,2 2 0,1 1 1,1 2-43,0-2 0,-3-1 0,-1-2 0,0 1 0,5-1 0,0 0 0,-2 0 0,0 0 0,0 1 0,2-1 0,-2 0 0,-1 0 0,-2 0 0,0-4 0,0-1 0,0 2 0,0 2 0,0 1 0,0 1 0,0-1 0,0 0 0,0 0 0,0 0 0,0 1 0,0-1 0,0 0 0,-2 0 0,-3 1 0,2 3 0,-6 1 0,4 0 0,-3-3 0,2 2 0,3 0 0,-4 1 0,3-4 0,-3-1 0,4 0 0,-2 2 0,2 3 0,2-7 0,1 7 0,0-6 0,0 3 0,0-7 0,0 2 0,0 2 0,0 1 0,1-4 0,2-1 0,2 2 0,-2 2 0,5 1 0,-6 0 0,2 1 0,0-1 0,0 0 0,-2 0 0,6 0 0,-5 1 0,2-1 0,-2 0 0,-2 0 0,-1 1 0,5 0 0,0 3 0,-2 1 0,-1-2 0,-2-1 0,0-2 0,1 0 0,2 0 0,2 1 0,-2-1 0,-1 0 0,-2 0 0,6-6 0,-4 5 0,3-4 0,-4 4 0,1 0 0,1-2 0,2-2 0,-1 1 0,-4 4 0,0 0 0,0 0 0,0 0 0,0 1 0,0-1 0,0 0 0,0 0 0,0 1 0,0 0 0,0 4 0,0-3 0,0 5 0,0-7 0,0 0 0,0 0 0,0 1 0,0-1 0,0 0 0,0 0 0,0 0 0,0-4 0,0-1-137,0 1 0,0-1-103,0 1 1,2-2 62,3 1 337,-4-3-141,6-6 1,-7-1 0,0-4 0,0-4-167,0-4 30,6-1 1,-5 0 0,4-2 0,-3-2-1,-1-2-644,4-2 548,-3-2 1,4-4 0,-6-1 0,0 1 0,0-1-67,0 1 1,0-1-1,0 1 1,0 0-65,0-1 1,0-4 102,0 0 87,0 0 1,0-2 0,-2-1 0,-1-2-1,-2 0-148,2-2 0,-3 1 1,1-1-1,2 2-7,2-1 1,-4-1 343,0 2-72,0 4 1,5 5-1,-1 1 1,-2-1-1,-2 3 1,2 0-1,1 3 292,2-3 1,0 4-190,0-1 1,0-1-1,0-3 1,0 2-144,0 1 0,0 0 13,0-4 0,0-1 1,0 3-1,0 0-52,0 3 0,0-1 90,0-4 1,0 4 0,0 0 0,0 0 13,0 2 1,0-5-21,0 4 0,-5 2 0,1 1 0,0-1-104,3-3 0,-4 2 67,0-1 0,1-1 1,2-4-1,-1-1-85,-2 1 1,0-1-50,5 1 170,-6-1 1,5 3 0,-4 0-1,3 3 1,1-3-1,-4-1 0,3 4 1,-2-1-1,2 0-30,2 2 0,-5-5-4,1 4 0,-3-4 1,4-2-1,-2 1-110,2 0 0,2-6 124,1 1 0,-2 0 1,-1 3-1,-2-2-29,2-1 0,0-2 57,-2 2 1,3 3 0,-2-3 0,2 3-16,2 2 1,-5-2 60,1-3 1,-1 2 0,3-2 0,-1 3-78,-2 2 1,1-2-5,4-3 1,-5 1 0,0-4-1,2-1-222,1 1 1,2-2 193,0-4 1,-1 4 0,-2 1 0,-2 3-26,2 2 0,1 2 114,2 2 1,0 4 0,0 2 0,0 1 157,0 4 0,-1-4-117,-4 2 1,3-4-1,-4 2 1,1 1 7,1-1 1,-6-9-53,5 2 1,-6-4-1,3 4 1,-1-1 7,-1 1 1,6-4 23,-6 4 1,7-4-1,-2 10 1,4-2 104,1 1 0,0 0-85,0 0 0,0 1 0,0 4 0,0-2 140,0-2 0,0-1-92,0 0 0,0 1 1,0 4-1,0-1 287,0 2 0,0 1-79,0 2 0,0 0 41,0 0-114,6-1-349,-4 1-146,10 6 0,-9 2-568,7 6 0,-5 0 165,4 0 1,-4 1 0,4 4 0,1 5-1787,-2 2 0,9 3 2450,-3-1 0,10 6 0,-2 2 0</inkml:trace>
  <inkml:trace contextRef="#ctx0" brushRef="#br0">13351 12937 8042,'-8'-14'182,"-3"4"1,6 1 2364,2-2-2305,1 4 0,2-2 1,0 9-1,0 6 0,0 5 1,0 5-1,0 3 945,0 5-1114,0-4 0,0 9 0,0-2 0,0 4 0,0 1 0,0-2 0,0 0-803,0 3 377,0-3 0,0 5 0,0-7 1,0-1-1,0-3 0,0-5 1,4-5 352,5-5 0,1 4 0,10-5 0</inkml:trace>
  <inkml:trace contextRef="#ctx0" brushRef="#br0">14673 13179 8494,'-9'-7'285,"-1"-2"1,7 1 1570,-2-2-1484,4 7 1,1-1 0,0 8 0,0 6-91,0 2 1,0 4-1,0 3 1,0 3-18,0 0 1,0 5 135,0-3-515,0 3 0,0 1 0,0 2 0,0 2 0,0 1 1,0-1-1,0-2-1123,0-2 0,4 0 385,1 1-540,6-7 0,-4-1 1392,2-7 0,10 0 0,-3 0 0</inkml:trace>
  <inkml:trace contextRef="#ctx0" brushRef="#br0">15398 13108 8231,'-14'-2'42,"0"-1"1,1-4-1,4 0 1,2-3 2086,1 2-1837,4 2 1,-9 9-1,7 5 1,1 6-1,1 4 1,0 2-1,-1 4 1,-2 3-27,2 1 1,2 2 0,1 2 0,0 2-234,0 3 0,0-6-496,0 3 0,1 0 0,6 1 0,5 1 463,6 4 0,13-5 0,-1-1 0</inkml:trace>
  <inkml:trace contextRef="#ctx0" brushRef="#br0">16379 13193 8436,'0'-14'-186,"0"-1"1,0 1 943,0 0 0,0 3 0,0 6 0,0 11-246,0 10 0,5 2 0,1 5 0,1 3-324,-1 0 0,3 3 0,-2-1 0,-1 1-58,0-1 1,4 1-503,-5-1 0,6 1 1,-2 1-1,4 1-729,1 2 1101,0 0 0,7 2 0,1 2 0</inkml:trace>
  <inkml:trace contextRef="#ctx0" brushRef="#br0">17588 13235 8429,'0'-14'683,"0"5"1105,0-1-978,0 7-658,0-3 0,5 17 0,-1 3 0,-1 2 0,-1 0 1,-2-1 43,0 4 1,0 4 0,0 5 0,0 0-531,0 1 1,0 4 90,0 0 0,5 5 1,1-5-1,0 0-511,1 2 0,5-5 754,3 3 0,-1 4 0,6-1 0</inkml:trace>
  <inkml:trace contextRef="#ctx0" brushRef="#br0">16351 8046 17982,'-14'0'-373,"6"0"1,-5-6 0,5-2-1</inkml:trace>
  <inkml:trace contextRef="#ctx0" brushRef="#br0">16337 7919 17229,'0'-23'-724,"0"3"0,0 1 0,0 0 0,0 2 1,1 2-1414,4 6 1993,-3-4 1,9 5 332,-7-6 0,1 5 1,-5-1-205,0-1 1,0-1 0,0-3 0,-2 1 232,-2 0 1,2-2-107,-3-3 1,-1 3 0,1-3-1,2 4-108,2 0 1,1-4 0,0 0 0,0 2-18,0 1 1,4 2 250,1 0-196,6-7 0,-3 6 1,5-4-1,-2 3 1,-2 2-12,2-1 110,2 1 1,-4 0-1,-1 0 1,-1-1-1,-4 1 1,0 0-1,0 0 1494,2 0-1366,0-1 1,-7 1 0,-1 0 0,-2 0-73,2 0 1,1-1-187,2 1 0,0 5 0,0-1-160,0-1 0,2 3 261,3-1 0,-2 6 490,6-2 534,-6 3 1666,4 2-849,-7 0-799,0 0-501,0 7-549,0 0 1,0 8-1,0-1 1,0 0-274,0 0 0,-5 2 75,0 3 0,1-2 0,2 7 0,-1 1-257,-2 2 0,-6 2 218,2-1 0,1 5 0,-2 2 0,-1 1 58,-2 4 1,4 6-18,0 1 0,4 0 0,-3-4 0,2 0-289,2-1 0,3 1 349,1 0 0,0-5 0,0-2 0,0 0-4,0 1 1,1 0-46,4 6 1,-3-5 0,4-2 0,-1 1-75,0-1 1,-1 0 43,-4 2 0,5 2 1,0-7-1,-2 0-97,-2 2 0,-1-5 167,0 3 0,0-3 0,0-1 0,2-1-65,3 0 1,-2 4 45,6-4 1,-4 4-1,5-10 1,-1 2-97,-1-1 0,3 0 132,-6 0 1,4-1 0,-4-4 0,-2 2 114,-1 2 1,-2 1 95,0 0 0,0 3 1,0-6-1,0 2 67,0 3 0,0 2-201,0 2 0,-5-1 0,0 1 0,2-1-33,2 0 0,1 6 30,0-1 0,0 2 0,0-4 0,0 4-104,0 1 0,1 2 65,4 5 1,-4-5 0,6-2 0,-2 0-53,-1 1 1,3 1-11,-3 4 0,-1-4 0,5-2 0,0 1-55,0-1 0,-3 0-30,4 2 1,1 3 0,3-4-1,-2 1-217,-2 0 1,1-2 203,4 2 0,-2-2 0,-1-4 0,-1 1-124,1-1 1,0 2-80,-1-1 291,2 7 0,-9-10 1,5 5-1,0-1 1,-2 3 5,1-1 1,2 0-1,-2-4 1,0 3-22,5 1 0,-5-4 47,3 1 1,-5-3-1,4-2 1,1 2-41,-3 4 1,5-4 54,-8 3 0,6-3 0,-5 0 0,-2 1 53,-2 3 1,4-1-10,0-5 1,-1 1 0,-4-1-1,0 2 22,0 3 0,0-3-34,0 3 0,0-3 0,0-1 0,0-1 58,0 1 1,0-1-49,0 1 1,0-6-1,0 1 1,0 3 19,0 4 0,0-5-32,0 2 1,0-3 0,0 4-1,0 1-44,0 3 0,0-1 21,0 5 0,0-3 0,0 2 0,0 0-47,0 1 0,0-6 20,0 2 1,5-3-1,0-1 1,0-1-100,1 1 1,0-1-46,4 1 64,2-1 1,-8-1-1,5-2 1,2-1 0,0 0-32,-1-2 0,1 3 0,-5-6 0,0 0-23,1 1 0,2-2 138,-4 5 1,0-4 0,-5 3 0,0 1 8,0-1 1,0-5-42,0 2 0,1 2 1,2-2-1,2-1-131,-2 3 0,-1-5 105,-2 3 1,1-2 0,3 1 0,0 0-43,-1 0 1,-1-1 136,-2 2 0,0-1 1,0 5-1,0 3 143,0 0 1,0 1-97,0-3-29,0 3 0,0-11 1,0 4-1,0-1 1,-2 0 42,-2-2 1,1-1-1,-5-2 1,0 1 41,0-1 1,3-5-124,-4 1 1,4-5 0,-5 4-96,-1 2 0,4 0 72,-3-1 0,5 2 0,-3-2 1,0 1-150,1-2 1,3 4 119,0-4 1,2-1 0,1 2-140,-4 1 198,3 1 1,-4 3 0,7-3 27,4-2-52,-3 2 35,10-10 0,-8 11-41,5-4 1,-4-3-1,3 1 1,0-3 0,0 1 0,-4 0 36,6-5 1,-1 0 0,5 0 0,1 0 45,-1 0 0,5 0-35,0 0 0,6-5 1,-1-1-1,3 0 95,1-1 0,0-2-55,1 4 1,4-4 0,0 2 0,0 1 22,2 0 0,-3-4-59,6 5 1,-7-1-1,4 3 1,0-3-125,3-2 1,-4 5 35,0-2 73,2-3 1,-6 6 0,2-2-1,-6 0 1,-3 1 112,-3-1 0,-1-1 0,-5 5 1,-1 1-6,-4 4 1,2-2-76,-6 7 0,5-6 1,-6 6-91,0 1 1,2-3 13,-1 1 0,-1-4 156,-4 5 183,0-7 0,7-10-208,2-12 0,-1-1 5,2-4 0,-6-1 1,4-8-1,-2-5 218,-2-3 0,2-3-22,-1-4-179,-1-2 0,-4-12 0,0 0 1,0 4-1,0 1-122,0 0 1,5 4-1,2-9 1,0 4-111,4 1 1,-3 0 70,2 0 0,-1 0 0,4 2 0,-2 4-40,-2 9 0,-5 1 102,0 7 0,-2 0 1,-2 4-1,-2 0 88,-2 3 1,-4 6-55,-6-3 0,-1 6 0,1-6 1,0 0 52,0 2 0,1-5-104,4 3 1,-4-2 0,5-3-1,0 1-182,3-1 0,4 6 9,1-1 87,0 7 1,0-9 0,0 7 0,0 0 0,0 0-39,0 0 0,0-1 1,0 3-1,0-2 79,0 1 1,0 1 74,0-2 1,-7 2 0,-2-7-1,-4 0 196,-1 2 0,0-5-142,0 3 1,-1-2-1,1-3 1,2-1 181,2-3 1,-1 1-163,6-5 1,-1-1-1,3-5 1,-2 2 142,2 3 1,1-3-141,2 3 0,0-3 0,0 0 0,0 1 87,0 2 1,-1 2-104,-4-2 0,-3-4 0,-4 2 0,-1-3 57,-1 2 0,3 3-84,-8 1 1,1-5-1,1 5 1,-2-5-85,2 0 0,1 4 21,2 0 1,-1 0 0,1-5 0,1 2 33,4 3 0,-2-1 10,6 6 1,-1-7 0,3 4 0,-2 0 92,2 2 0,-3 0-70,1 1 1,-2-2-1,4 3 1,-3-1-20,-2 1 1,0 2-1,-3 2 1,2 0 19,-2-1 1,-2-4-49,-1 0 1,4-7 0,2 2 0,2-1-67,3 1 1,-3 3 49,1 7 1,0-5-1,5-1 1,0 3-95,0 1 0,0 6 42,0 0 0,0 2 1,0-3-1,0 1-20,0-1 0,0 3 50,0-2 0,0 2 0,0-3 1,-1 1 32,-4-1 1,3 0-68,-3 1 1,4-3-1,1 2 1,0-4-10,0 1 1,0-4 30,0 9 0,-5 1 1,0-2-1,2 0-189,2 2 0,1-5 86,0 4 1,-5-4-1,0-3 1,2-2 147,1-1 1,-2 0 24,-1 4 1,-1 1 0,2-1 0,0 1-59,1 0 0,1-1-16,2 1 1,0-2 0,0-2-1,0-1-97,0 1 1,5-2 99,-1 0 1,6 0 0,-4 2 0,2-1-6,3 1 1,-3-2 43,2 0 0,-6 1 1,6 3-1,-1-1 58,-1-3 0,0 1-18,-3 5 0,-4-1 1,4 1-1,-2 0 31,2-1 0,-3 1-96,2-1 1,0 6 0,0-1 0,4-1-173,0-2 0,5 0 51,-4 3 1,9-3 0,1 4-1,-1-3 104,3 3 0,-5 2 64,3 7 1,-5-5 0,-3 0-1,-3 2-56,-2 1 1,4 6 443,-6 1 0,1-1-56,-5-4 1,-1 5-240,-4-1 0,2 7-102,-7-2 0,1 4 2,-5 1 0,4 0 0,1 0-194,-2 0 0,-2 0 40,-1 0 1,4 4-1,1 1 1,-2 0 23,-2 1 0,-1-4 57,0 3 100,-1 2 0,-4-5 0,-1 4 0,-1-1 0,-1 1-15,0 2 1,-3-4-1,-7 2 1,-1-1-63,1-1 1,-2 1-70,1-5 96,-7 0 0,5 0 0,-3 0 1,5 0-1,2 0 0,-1-2 1,-1-1 120,1-1 0,4-1-118,4 5 1,4-2-1,5-1 1,0-2 20,-4 2 1,8 2-3,-4 1 0,9 0 1,-3 0-1,-1 1 74,2 4 1,-4-3 43,2 2 1,-4 4 0,-4 2 0,-2 2-44,-2 2 0,0 1-151,-2-1 1,-3 5-1,3 1 1,-2 3-414,-3 2 1,7-3-563,3 2 0,5-2 1012,4 1 1,4 4-1,6-5 1</inkml:trace>
  <inkml:trace contextRef="#ctx0" brushRef="#br0">5176 14458 8567,'-24'-1'-132,"2"-3"1,1-2 0,4 0 0,1-1 0,2 4 0,1 0 1043,4-2 1,3 2-404,6-6 1,6 4 0,5-3-1,8 2 234,9 3-603,1 1 0,12-3 1,-2 1-1,7 0 1,5 1-1,1 0 1,-2-2 80,-1 2 0,3-3 0,-1 0 0,1-1-260,2 1 1,3 0 3,-10 1 0,0 2 0,-4-5 0,-2 1-407,-3 4 0,-9-3-1302,-10 1-268,-4 1 1006,-7 10 0,-3 2 1006,-10 6 0,-3 0 0,-6 0 0</inkml:trace>
  <inkml:trace contextRef="#ctx0" brushRef="#br0">5332 14316 8506,'-8'-22'29,"2"-3"1,6 6-1,0 1 142,0 2 1,6 2-1,4 0 1,2 1 465,3 4 1,-1 1-194,0 3-192,0 4 1,-4-6 0,-2 9 0,-2 3 0,-3 4 0,-1 5-16,-2 5 0,-2-1-252,-3 5 0,-3-4 1,-6 5-1,0 1 72,0 2 1,4 2-31,1-1 1,-1 5-1,-2 0 1,1 1 85,1 0 1,7 3-88,-2 5 1,4 7 0,1 3 0,0 5-14,0 5 1,1 1 2,4 3 0,-3 2 1,4-6-1,-1 1-46,-1 5 0,1-13-124,-5 7 0,-1-7 0,-3 2 0,-2-2 38,-2-3 0,5-3 151,-2-6 0,-1-7 0,1-1 1,2-2-32,1 0 1,4 1-4,3-6 1,4-1 0,9-2 0,2-3 79,2-1 0,2-2 0,4-5 0,1-1 1,-1-2-1,1-3 99,-1-2 0,1-1 39,-1-5 1,0 0 0,-1 0-1,-1-2 338,-3-3 0,-5 2-223,1-6 0,-4 4 0,0-4-248,-1-3-484,-6 6 0,3-2-442,-6 4 0,4 4 580,-4 0 260,-1 0 0,3 18 0,1-2 0</inkml:trace>
  <inkml:trace contextRef="#ctx0" brushRef="#br0">11332 14288 8553,'14'-15'57,"0"6"0,-1-1 0,-2 1 0,-1-1 0,1 1 0,1-2 465,3-2 0,-8-1 1,0 1-1,-3 2-228,1 2 0,-6 1 0,-9-3-157,-2 1 1,-7 7 0,-2-2 0,-1 2-63,-3-1 1,-2 2-1,-2-3 1,1 4 3,-1 1 0,3-2 103,2-3-181,-3 4 0,5-6 0,-7 6 0,1-2 1,0-2-1,-1 2 0,1 1 71,-1 2 1,2-1-85,4-4 1,-4 3 0,3-2 0,-3 2 25,-1 2 1,-1 0-92,1 0 87,0 0 0,-1 5 1,1 1-1,1 0 1,2 2-1,2-1 1,1 1 17,0-1 0,5-2-34,-2 5 1,3-6 0,2 6 0,0-1 8,-1-1 1,1 5 0,0-4 0,0 4-14,0 1 1,1 0 10,3 1 0,-7-1 1,3 0-1,-2 0-5,0 1 1,1-1-1,-4 0 1,1 2 0,-4 1 0,2 2 1,2-2 1,2-1 127,2-2-99,0 1 1,0-1 0,1 0-1,2-1 1,2-2 309,-3-2-265,6 7 0,-5 0 1,6 3-1,2-3 1,2-2 312,1 0-339,-7 7 0,6-6 0,-4 4 0,3-3 1,4-2 23,3 1-31,-4 5 0,7-4 1,-5 3-1,4-3 1,-1-2 122,0 0-172,5 0 0,-4 1 1,4-1-1,-3 0 1,0 0 45,-1 0 0,-2 1 0,3-1 0,0 0 5,0 0 0,-3 0 1,4 1-1,1-1 24,-3 0 1,6 0-42,-3 1-8,2-1 1,2 0 0,1-1 0,-1-2 0,0-2 0,2 1 0,3-1-8,5 1 1,-2-3-110,1 3 101,1-4 1,3-1-1,-2 1 1,-1 1-1,1 1-47,2-1 25,-5-3 1,3 8 0,-6-2 0,-1 2-1,-2 3-403,-2-1 469,0-6 1,0 4 0,2-4 0,1 0 0,4-2 197,1 1-144,-5-6 1,9 6 0,-6-7 0,2-2 0,4-1 0,0-3 0,1-1 128,-3 1 1,3-5-176,-3 1 0,1-2 0,0-1 0,-3 2-21,-1 2 0,-2-1-40,-5-4 20,6 0 1,-4-1 0,2 1 0,-6 0-1,-2 0 1,2 0 0,3-1 27,-1 1 0,3 0 47,-7 0 1,2 0 0,3-1 0,-1 1 94,0 0 0,0 0-143,0-1 1,1 1 0,-1 0 0,2 0-78,3 0 0,-4-1 63,4 1 1,-3-5-1,-2-1 1,1-1 7,-1 1 0,0-6-221,0 3 202,0 2 1,-1-6 0,-2 5 0,-3-2-1,0 1 31,0-3 31,-5 6 1,3-5 0,-6 6 0,0 1 0,0 3 73,0 0-112,-6-5 0,-2 4 0,-6-3 0,0 3 0,-2 2 0,-1 0 1,-4 0 148,-1-1 1,4 1-138,0 0 1,0 1-1,1 2 1,-2 2-41,1-2 1,3 3-60,0-2-125,1 7 0,0-8 0,0 6 1,0 2-2489,-1 2 0,7 7 2662,4 3 0,2 4 0,2 1 0</inkml:trace>
  <inkml:trace contextRef="#ctx0" brushRef="#br1">12199 2886 11054,'-4'-22'-314,"-1"3"0,2 3 0,-1 2 1,1 0-1,-3 1 0,0 2 147,-1 1 1,-4 7-1,3-3 1,-1 1 0,-1 1-1,-1-1 261,-1-2 0,-2 6 0,-1-4 0,1 2 63,0-2-153,-7 4 1,4-6 0,-7 7 0,1 0 0,-3 0 0,-1 2 0,-3 3 23,0 4 1,-6 4-38,-2 1 0,2 5 0,-2 0 0,-2 0-62,-1 1 1,0 1 156,3 3 0,-1 2 0,6-3 0,1 0 51,2 1 0,-3 4-103,0 6 1,1 0 0,7-1 0,1 5 10,-1 3 1,-7 8-42,-1 4 0,0 2 0,4 2 1,3 0-36,2-1 0,-1 4-3,6-3 1,4 2 0,8-12 0,-1-1-34,0-2 1,5 4-92,-2-1 127,3 0 1,2 1 0,0-1 0,2 1 0,1-1-7,2 0 1,11-1 0,-1-6 0,6-4-43,4-1 0,7 3 81,1-5 1,6 0 0,-1-5 0,3-1 52,2-3 0,5 1 5,-1-6 0,2 3 0,-3-6 0,1-3 31,-1-1 1,3-1-51,-2-1 1,5-4 0,-3-6-1,2 0 45,3 0 1,1-1-77,2-4 1,-2-3 0,-1-6 0,-2 0-48,2-1 0,-5 0-2,-2-4 1,-3 1 0,-1-5 0,0-3-16,-1-1 0,-4 2 52,0-3 1,-6 2-1,-1-7 1,-2 2 272,-1-3 1,-7 0-174,7-4-29,-9-3 1,8 3-1,-3-8 1,2-3 0,3-1-29,-1-4 0,1-3 0,-1-5 0,2-6-57,-13 32 1,-1-2-1,10-38-79,-12 34 1,0-1 0,-4 2 0,-1-2 0,1-4 0,-1 0 0,-1-2 0,0 0 8,-1-3 1,0 1 0,0 3 0,-1 1 64,-1-1 0,-1 1 0,0 6 1,-2 2-1,-2-32 0,0 9 206,0 8 1,-6 10-132,-3 6 0,-6 8 0,-4 0 0,-4 5 15,-4 0 1,-3 4-187,-3 2 1,-4 3 0,-7 4-1,-3 2-95,-5 6 0,-4 2-678,-1 2 890,-6 13 0,2-2 0,-7 16 0,0 7 0,1 9 0</inkml:trace>
  <inkml:trace contextRef="#ctx0" brushRef="#br1">10237 4279 11941,'0'-14'-399,"0"0"0,7-1 0,2 1 1,7 2 516,8 2 0,1-2 1,14 2-1,6-3 0,7-1 1,9 0-1,9 0 0,6-2-28,-37 7 1,1-1-1,-1 0 1,1-1-1,1-1 1,0-1-1,-1 1 1,0 1-30,1-2 1,0 0 0,-1 0 0,-1-1-1,0 1 1,0 0 0,35-13 0,-6 4-1,-2 2-34,-1 2 1,-11 2 0,-4 2 0,-9 0 5,-7 0 1,-4 4-1,-5 1-3,-6-2 1,-8 4 98,-16 3-128,-3 2 0,-19 2 0,-7 2 0,-11 2 0,-8 6 1,-7 3-1,-7 1-13,-2 0 0,-1 0 37,4 0 0,3-4 0,8-2 0,2-2 19,6-3 0,11 4 0,10-3-36,15 0 0,21-9-81,23-5 0,10-1 0,15 0 0,5 3 65,8 2 0,0-4 30,5 6 0,-9-1 0,-7 5 0,-7 2 67,-5 2 0,-12 4-50,-7 6-16,-14 7 1,-21 1-1,-16 7 1,-13-1 0,-14 2-1,-9 2 1,-9 2-509,-2 3 505,4 1 0,27-17 1,0 0-1,2 1 0,0-1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868 3739 8152,'-43'-6'0,"2"-1"0,5-2 0,7 4 310,9 3 0,12 4 0,8 3-200,8 4 1,11-2 0,6-1-1,5-1 4,3-1 0,11 6 1,1-5-1,4-2-2,4-2 0,-2 1 0,1 1 0,2 2 71,1-2 0,8-1-111,3-2 0,6 0 1,2 0-1,3-2 74,2-3 1,-1 2-1790,-3-6 1640,1-1 1,-19 2 0,0 3 0,-10 2 0,-7 0-175,-7-2 1,-14 1-1,-6 5 1,-5 4-625,-5 4 0,-2 4 142,-1 1 0,-1 7 659,-4 3 0,3 2 0,-4 3 0</inkml:trace>
  <inkml:trace contextRef="#ctx0" brushRef="#br0">1294 3910 8165,'0'-15'-37,"0"0"0,0-3 0,0-1-74,0 2 1,0-4-1,0 1 1,2-1 525,3 1 0,2-1 1,8 4-1,0-2 72,4 1 0,-1 3-326,6 0 1,-6 8 0,5 0-1,-1 2-33,0 1 0,-5-1-106,2 5 1,-3 0-1,-2 0 1,0 2-114,1 2 0,-3-1 1,-1 7-1,-3 1-5,-1 2 0,2 6-10,-4 0 1,4 6-1,-4-2 1,0 4 15,1 2 0,-3 2 166,7 7 1,-6 0 0,4 11 0,-1 0 29,-4 3 0,-2 10-91,-1 4 0,0 8 0,0 4 0,0 2-1,0-36 1,0-1-1,0 0 1,-1 1-876,-1 4 1,-1-1 864,-1-3 1,0 0 0,-1 2-1,1 0 1,0-3 0,0-1-1,0 1 1,1 0 0,1-1 0,0 1-3,-2 0 0,1-1 12,3 1 1,-1 0 0,-2-2 0,-1 1 0,4-1-1,0 0 1,0 0 0,0 1 0,0 1 0,0 0-23,1 4 1,-2 0-1,1-1 1,-1 1-1,0-1 1,-1 1-1,-1 0 1,-1-1 37,1 1 1,-1-1-1,-1 2 1,0 1-3,-2 3 1,0 0-23,0-2 1,0 1 0,0 2 0,-1 0 0,1-3 0,0-1-1,0 2 1,0 0 0,0 0 0,0 2 12,-1 1 0,2 1 0,0-4 0,2-1 0,0-1 1,0 0-1,1-2 0,0-1 18,1-2 0,1 0 0,0 1 0,0-1-15,1 1 1,0 0 0,3-2-1,0 1 1,2 1 0,0 0 0,1-2-1,1 1 6,0-2 0,0 1 0,-2 0 0,1 1-24,1 1 1,0 0-1,-4-4 1,0 0-1,4 2 1,-1 1-1,-1-1 1,-2 1-1,-1 0 0,-1 0 0,2 4 1,0-1-1,0-1 0,-1 0 1,0-1-1,-1 1-17,0 0 1,0 0 0,-1 1 0,0 1 4,0-3 1,0 0 0,0-1 0,0 0-1,0 37 1,0-5-34,0-4 1,0-1 29,0 0 43,0 0 0,-5-10 0,0-6 0,2-5 0,2-4 0,1-2 0,0-3 254,0-3 0,0-1-247,0-4 1,0-3-1,1 5 1,2-1 24,2 4 1,1-3-51,-1-2-21,-3 4 1,6-1 0,-5 5 0,3-3-1,2-3 1,3-2 0,3 0 782,5-1 0,-1 2-823,5-1 1,3-1 0,7-7-1,5-3 435,3-1 0,8-4-248,3-7 0,8-4 1,3-6-1,2 0 170,3 0 1,4 0-296,0 0 1,3-5 0,-5-1 0,4 0-115,0-1 0,2 3-260,-5 4 0,-3 1 1,-11 6 358,0 7 0,-7 13 0,-1 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definitions>
  <inkml:trace contextRef="#ctx0" brushRef="#br0">16863 4876 14316,'14'-14'-205,"-1"0"1,-2 0 0,-2-1 0,1 1 0,-3 0 0,-2 0 0,-3 0 56,-2-1 0,-2-4 0,-3 0 0,-4 2 0,-4 0 0,-1-1 285,0-1 1,-7-4 0,-1 4 0,-1 1 43,-1 2-98,0 2 1,-6 5 0,-1 1 0,-4 2 0,-2 2 0,-2 4-1,-2 7 172,-2 7 0,-9 8 174,0 11-407,-13 4 0,13 12 0,21-23 0,-1 1 0,0 3 0,1 2 0,-2 2 0,-1 1 0,0 3 0,0 0 0,0 2 0,0 1 63,1 1 0,0 3 0,0 2 1,0 2-137,-3 2 0,1 2 0,0 4 1,0 2-1,2-3 0,0 1 1,2 0-1,2 0 58,1-2 1,2 1-1,4-2 1,3 1-30,4-6 0,2 1 0,1 0 0,3-2 1,4-7-1,2-1 0,5 29-285,10-7 1,10-5 293,12-1 1,4 0-1,11-6 1,7-7 52,9-8 0,6-5-55,-33-16 0,0 0 122,35 8 1,4-1-1,-6-9 1,0-2-1,0-7 118,1-6 0,-8-7 1,-2-9-1,-4-6 137,-1-6 1,0-6-1389,0-5 1075,0-7 0,-5-4 0,-26 23 0,0-3 0,1-2 1,0-1-1,1-4 0,-1-2 0,1-3 0,-1-2 0,0-2 1,-1-3-54,-2 0 1,-1-1 0,-1-2 0,0-1-2,0-3 0,-1-1 1,-2-1-1,-2-1 0,0-2 1,-2-1-1,-2 1 0,-1 1-89,-2 5 1,-1-1-1,-1 3 1,-2 0 152,0 6 0,-2 1 0,-1 0 0,-3 1 0,-3 7 0,-4 0 0,-13-35-394,-10 10 0,-7 12 284,-5 7 0,-9 8 0,-6 4 0,-7 5-453,-6 8 0,-6 9 234,0 4 0,35 7 1,0 0-1,-36-2 0,3 4-330,7 4 1,7 9 292,3 6 0,7 8 0,4 0 0,7 6-435,5 3 0,9 8-164,1 9 906,13 8 0,-9 2 0,9 7 0,-2 1 0,2 3 0</inkml:trace>
  <inkml:trace contextRef="#ctx0" brushRef="#br0">18526 6596 9721,'-6'-22'-332,"4"-5"0,-2 4 0,2-4 0,2-2 0,0 3 358,0 2 0,0 3 0,2 7 1,2 0-1,4 0 0,2 0 662,-1-1 1,-4 7-311,4 4 1,-4 2-1,3 4 1,-2 2-6,-3 6 0,-1 9 194,-2 5-466,-6 9 1,-2 3 0,-8 7 0,-1 1 0,-4 3 465,-1 5-537,-2 10 0,-3-4 0,2 6 0,3-3 0,2 2-121,2 2 1,-1-5 0,5 0 0,6-8-32,5-9 0,3-7 209,0-7 0,1-7 1,4-5-1,5-4 58,2-4 0,9-4-54,3 5 1,-1-6-1,4 4 1,5-1 70,2-4 0,4 0-209,5 2 1,4-4 0,4 4 0,3-3-29,4-2 1,8 4-64,1 1 0,2 1 0,4-3 0,1 4 48,2 1 1,-32-6 0,1-1 30,-1 1 0,2 1 0,-1-3 1,1 0-1,1-2 0,1-1 1,1-1-1,0-2 56,2 0 1,1 0-1,2-1 1,1 0-43,4-1 0,0 1 1,-3 0-1,0 0 1,3 0-1,1 0 1,0 0-1,1 1 125,2 1 1,-1 1 0,3-3 0,1 1-44,3 1 1,0 1 0,-6-2-1,0 1 1,3-1 0,1 1-1,-3 0 1,0 0 26,-1-1 0,0 1 0,2 1 0,0 0-6,1-1 0,0 1 0,-4 0 0,0 0 0,-1-2 1,1 1-1,-3 0 0,-1 2 79,-1-1 0,0 1 0,-1 1 0,1 0-105,0 1 1,0 2 0,-3-1 0,-1 0 0,-1 0-1,-1 0 1,-2 0 0,-2 0-8,-1 0 1,-1 0 0,-4 0 0,0 0-9,39 0 1,-7 0 0,-2 0-1,-8 0 49,-4 0 1,-1 0-76,4 0 0,-9-7 0,4-2 0,-3-5-13,-3-5 0,4-11-60,-3-13 67,-3-6 1,0-9 0,-8-4 0,-6-4 0,-10-2 211,-9 1 0,-13 4 0,-3 8 0,-10 3 78,-7 4 0,-5 6-630,-6 4 0,-1 9 1,2 11-1,2 3-564,1 6 1,4 4-1639,-9 10 2548,10 9 0,-20 14 0,9 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3165BB"/>
    </inkml:brush>
    <inkml:brush xml:id="br1">
      <inkml:brushProperty name="width" value="0.05292" units="cm"/>
      <inkml:brushProperty name="height" value="0.05292" units="cm"/>
      <inkml:brushProperty name="color" value="#FF0000"/>
    </inkml:brush>
  </inkml:definitions>
  <inkml:trace contextRef="#ctx0" brushRef="#br0">20403 5033 8533,'-22'-21'7,"6"1"0,8-4 1,2 5-1,3 3 1,1 2 40,2 0 0,2 6 1,2 1-1,6 3-50,2-1 0,-2 0 1,-1 5-1,2 0 0,2 0 1,1 0 65,1 0 1,-1 0 0,2 0 0,1 0-103,2 0 1,0 0 0,-5 0 0,0 0-49,1 0 1,3 0 70,1 0 1,2 0 0,-4 0-1,4 0 21,1 0 0,3-5 1,8 1-1,5 1 11,3 1 1,4 0 0,2-1 0,7-1 13,6 0 1,-2 3 0,5 1-1,1 0 4,2 0 0,-1 0 0,1 0 0,0 0 5,-1 0 0,3 5 0,-5 1 1,4 0-9,5 0 0,-5 1 0,4-4 0,-2 2 7,1-2 0,9-2-890,-37 0 0,1-2 859,36 1 0,-34 1 0,0-2 0,36 0 1,-39-1-1,1 1 0,1-2 0,0 1 5,1 0 0,1 1 0,-1-2 0,0-1 0,-2 2 0,0 0 0,2 0 0,-1 1-108,1 0 1,0 0-1,3 1 1,0 2 108,0 0 0,-1 0 0,-1 1 0,0 1 0,0 1 1,-1 1-1,1-2 0,0 0 19,1-1 1,1 0-1,2 2 1,1-1-4,-1-1 0,-1-1 0,3 1 0,-1-1 0,-3-2 1,-1 0-1,2 0 0,0 0 56,1 0 1,-1 0 0,1 0 0,0 0-47,0 0 1,-1 0 0,0 0 0,0 0 0,0-1 0,0 0 0,0 0-1,0-1 44,1 0 1,1-1 0,3-1 0,0-1-75,-2 2 1,0 1 0,1 0 0,0-1 0,-2 3 0,1 0 0,0 0 0,0-1 10,-1-2 1,0 1 0,-1 1 0,-2 1-51,-2-3 0,-2 1 0,-1 1 0,-2 0 0,29 1 0,-4 0 102,-4 0 0,-7 0-22,-8 0 0,-7 0 0,-16 0 0,-5 0-48,-4 0 48,0 7-232,-8-6 1,0 7 0,-9-5-1,-3 4 123,-4 0 1,-10 1 0,-3 3 0,-2-1-1656,0 1 1713,1 2 0,-6 1 0,1 0 0</inkml:trace>
  <inkml:trace contextRef="#ctx0" brushRef="#br1">19465 2474 11156,'-23'-22'-69,"0"-4"0,7 6 1,5-1-1,3 1 2838,5 2-2509,1 2 1,4 9 0,3 3 0,4 8 0,5 5-1,4 4 1,2 1 1015,2 0-1204,-4 7 0,9-4 0,-4 7 0,4 1 0,1 2 0,1 3 1,1 3-95,3 5 1,3 3-199,7 2 1,0 1-1,-1 2 1,1 3-375,0 1 0,4 1 205,1 1 1,-6-3-1,-6-6 1,-2-2-619,-7-3 1,-1-5 80,-7-10 166,0-2 0,-9-8 0,-1-4 790,2-4 0,2-10 0,1-3 0</inkml:trace>
  <inkml:trace contextRef="#ctx0" brushRef="#br1">20659 1877 11181,'0'-27'-655,"0"1"1,0 4 935,0 2 1,0 1 0,1 6 0,3 2 1461,0 2-1964,1 6 254,-5 3 0,0 14 0,-2 9 0,-2 6 0,-7 2 0,-7 6 0,-5 2-57,-4 5 1,-8 13 30,-3 0 1,-5 11 0,20-33-1,-1 0 1,-2 2 0,-2 1-488,-1 2 1,-2-1 0,1 2-1,-1 1 376,-5 2 0,1 2 1,1-3-1,1 1 1,-3 1-1,0 0 1,2-2-1,0-1-10,0-2 1,0 0 0,-1 0 0,0-1 69,0 0 0,-1-2 46,3-3 0,1-1 0,3-1 0,0 0 0,-23 20 0,0 1 1,1-1 134,4 0 0,9-8 0,5-1 0,3-7 309,1-1 1,5-5-330,1 3 0,10-9 1,0-5-1,6-4 49,3 0 1,3-6-19,1 1 13,0-7 462,0 3-2161,6-6 864,2-6 1,6 3 0,0-5 673,1 1 0,5-10 0,2 1 0</inkml:trace>
  <inkml:trace contextRef="#ctx0" brushRef="#br1">28280 2246 8522,'0'-14'-171,"1"-5"1,2 0 0,4 2 0,0 1-1,3 2 336,-2-1 1,3-3-1,-5 0 1,1 4 989,-1 3-786,5 1 1,-9-4 0,2 0 401,-2 0 0,-4 6-425,-2 3 0,0 8-413,-5 2 35,-1 6 1,-4 2 0,-2 7-1,-1 2 1,-4 4 46,-1 0 1,-1 9 0,-6 5 0,1 4 43,-1 3 0,1 12-66,-1-2 0,1 9 0,0 0 1,-1 5 8,15-33 0,0 0 0,-15 35-80,15-35 1,0 0 0,-8 38 0,3-7 0,3-7-209,2-7 0,1-11 133,4-1 1,-2-1 0,4-5 0,1-2-237,0-7 0,1 0 171,5-4 1,0 1 0,0-1-1,0-5-366,0-3 0,0-7-326,0 1-148,0-7 1058,0 3 0,0-6 0</inkml:trace>
  <inkml:trace contextRef="#ctx0" brushRef="#br1">27569 2303 8853,'-22'-22'-86,"1"-3"0,8 6 0,2 3-29,2 5 3232,6-2-2181,-4 12 0,7 1-602,0 9-151,0 4 1,0 1 0,2 2 0,1 1 0,3 4 38,2 1 1,2 1 0,4 4 0,0-1 1,0-3 1,2 1-239,3 4 1,-1 1 0,4 1 0,0 1-378,0 3 1,2-1 176,4-5 1,2 5 0,2 1 0,1-3-240,-2-1 0,-1-3 82,-1-3 1,-7-2 0,-3-5 0,-5 2 366,-4-1 1,2 4-1,-4 0 1</inkml:trace>
  <inkml:trace contextRef="#ctx0" brushRef="#br1">19706 995 8499,'-14'-20'5,"-3"4"0,1-2 1,3 7-1,2 8 0,3 6 434,4 7 0,2 9 1,2 6-1,0 7-212,0 6 1,0 7-1,0 6 1,0 1 0,0 3-1,0-1-83,0 1 1,0 5 0,0 4 0,0-1-330,0 0 0,0-6 1,0-8-1,0-3-496,0-5 0,2-10-235,2-2 0,-1-9 916,7-10 0,-7-4 0,3-6 0</inkml:trace>
  <inkml:trace contextRef="#ctx0" brushRef="#br1">19180 1194 8527,'-1'-16'71,"-3"-1"0,0-2 304,1 2 1,7 6 0,7 0 0,8-4 246,10-2 0,5-2-203,9 5-106,6-7 0,3 4 0,10-5 0,4 0 0,2 1 0,-2-1 0,-2 1 47,-1 1 1,-11-1-635,0 2 1,-6 4 0,-5-3 0,-1 6-459,-3 2 1,-10 7 180,2-2 1,-9-1 0,2 1 550,-1 2 0,-2 14 0,-5 5 0</inkml:trace>
  <inkml:trace contextRef="#ctx0" brushRef="#br1">20062 1294 9249,'-15'14'315,"6"0"0,1 0 0,2 2 99,3 3 0,1-3 0,4 4 0,2 1-21,6 3 1,1 3-203,-2 1-298,4-6 1,-5 5 0,5-5 0,-2 0 0,-4-3-1464,0-3 1477,4-8 1,-10-8 0,4-11-1,-3-8 27,-2-10 1,0-2 146,0-12 1,0 4-1,1-10 1,4 1 326,5 1 1,7-7-394,2 2 1,6 3-1,0 2 1,7 2-644,6 3 1,5 5 80,4 4 0,-3 11 1,2 8-1,-5 9 547,-3 8 0,-6 12 0,2 7 0</inkml:trace>
  <inkml:trace contextRef="#ctx0" brushRef="#br1">20559 1365 8569,'-20'0'130,"4"1"0,-3 3 0,3 0 1064,2-1 1,0 1-493,0 0 0,-1-1 0,3 7-651,2 1 0,2-3-209,4 1 1,2 1-1,-3 4 1,5 0-284,5 1 0,3-3 56,6-2 0,0 1 0,1-7 0,0 0-67,4-3 0,-3-7-186,3-4 758,-3-2 0,-2-4 0,0-1 0,1-4 0,-1 0 455,0 1 1,-1-4 0,-2 5-1,-2 2 79,2 1 1,-3 2-412,2 0 1,-6 4-1,6 2-891,1 2 0,1 1-20,3 5 0,0 2 0,3 3 668,1 4 0,0 10 0,-5 3 0</inkml:trace>
  <inkml:trace contextRef="#ctx0" brushRef="#br1">20829 1322 8569,'-4'-14'489,"-1"0"820,2-1-1197,1 8 0,4 0 0,3 7 0,6 2-214,6 3 1,-1 2-253,3 8 0,1-1 1,-1 0 353,-1 0 0,4 1 0,0-1 0</inkml:trace>
  <inkml:trace contextRef="#ctx0" brushRef="#br1">20901 938 8533,'-5'-27'-15,"0"4"0,2 4 418,1 3 0,9 2 0,2 1 0,4 4 305,1 4 0,6 3-965,4 2 1,-2 7 0,2 2 0,0 5-1042,-2 5 0,3 3 120,-6 7 1178,6-1 0,-9 7 0,5 1 0</inkml:trace>
  <inkml:trace contextRef="#ctx0" brushRef="#br1">21128 1308 8533,'-14'8'268,"0"4"832,6-10-802,1 4 0,9-10 0,4-3 0,7-1-67,4-3 0,7 0-365,-5 2 1,6-2-1,-3 6 1,2 2-332,0 1 0,-5 2 353,4 0 0,-4 0 0,3 0 0,-1 0-235,-4 0 0,1-4 275,1-1 1,-8 0 0,3 3 596,-1-2 0,-1-4-237,2-6 1,-4-2 0,-1-2 0,2-2 85,2-2 0,1 3-108,1-5-263,-1 7 0,0-4 0,0 9 0,2 1 1,1 3-230,2 1 0,7 3 0,-4 5 0,1 4-220,1 4 1,-2 4 188,2 1 1,1 0 0,-6 1 0,-1-1-14,-3 0 1,0-1 176,-1-4 0,-5 2 585,1-6 1,-6 0 101,6-5 1,-5 0-143,4 0 0,1 0-396,4 0 0,0 6 0,2 5 1,1 5-85,2 3 1,6 12 127,-1 3 0,1 5 0,1 5 0,-6 4 229,-4 4 1,0 8-145,-11 2 1,-7-1-1,-11-6 1,-7-2 218,-9-6 1,-9-4-299,1-6 1,-4-7 0,-2-7-1,0-3-116,1-2 0,-1-9-320,0-4 1,7-4 0,3-2-1,4-6-1289,6-7 1,-3-2 470,7-7 1148,0-7 0,5-7 0,0-5 0</inkml:trace>
  <inkml:trace contextRef="#ctx0" brushRef="#br1">21711 682 8697,'-21'-12'302,"10"2"1,-1-9 2563,4 4-2003,3 7 1,7-3-1,2 6-2409,6 2 0,2 3 1545,3 4 1,5 11-1,2 7 1</inkml:trace>
  <inkml:trace contextRef="#ctx0" brushRef="#br1">29232 1805 8489,'-1'-45'323,"-3"2"0,0 8 1,0 8 579,3 8 0,-4 13 1,0 9-1,2 12-743,2 5 1,-6 10-1,-2 8 1,-2 3 0,0 3-1,1 2-292,-1 1 0,0 7 1,0-2-1,3 2-344,2-2 1,-4 2 177,6-7 65,-1 1 1,5-7-1,2-3 1,4-7 0,8-6 142,8-6 1,7-9 0,5-7 0,9-6 116,8-7 1,4-4-84,2-5 0,0-3 0,-1-6 0,0 1-414,-4 3 0,-5-1 194,-9 6 1,-3 0 0,-7 6 0,1 2 275,-1 2 0,-6 6 0,-1-4 0</inkml:trace>
  <inkml:trace contextRef="#ctx0" brushRef="#br1">30014 2147 8378,'-14'-15'149,"1"1"1,2 2 681,2 2 0,4 4 138,-5 6 1,1 0-1,-5 1-470,0 4 0,-1 5-502,1 9 0,0-2 0,1 5 0,2 0-165,2 0 0,4-3-173,-4 5 0,5-7 0,0 2 1,2-3-1537,2-2 1442,0-6 0,2-2 0,2-7 426,6-4 1,-2-4 147,1-10 0,-1-2 0,3-4 1,-1 3 424,1 1 0,1-2-382,3 4 1,-1 0-1,0 6 1,0 4 136,0 4 0,2-1-574,3 1 0,-3 2 1,5 7-1,-3 6-902,1 2 1,2 9 1156,-2 3 0,-3 3 0,4 1 0</inkml:trace>
  <inkml:trace contextRef="#ctx0" brushRef="#br1">30398 1692 8296,'6'-21'298,"2"10"-199,6-3 348,1 9 1,0-1 0,3 7 0,-1 6 0,-3 7 0,-3 10 0,-1 7 632,-2 7 0,-2 8-962,-6 1 1,-1 6 0,-6-5 0,-5 5-259,-6 5 1,-7-6-563,1 5 1,-1-10 0,0-1 0,1-6-345,-1-7 0,9-9 820,2-5 0,9-12 1,0-8-60,4-12 0,4-9 376,6-11 0,7 1 1,13-6-1,1-1 290,3-2 1,-2 5-60,7 2 0,-6 9 0,3 3 1,-2 3 215,0 6 1,-1 1-382,-9 7 1,-4 7-1,-8 9 1,-3 6 9,-2 7 1,-2 3-261,-9 1 0,-8 0 0,-7 1 0,-1-1-712,1 1 1,-1-6-351,2 1 1,3-6 1154,-3 0 0,-3 5 0,0-1 0</inkml:trace>
  <inkml:trace contextRef="#ctx0" brushRef="#br1">30682 2374 8296,'15'0'1383,"-1"0"0,0 0-240,0 0 0,2-5-702,3 1 0,-2-6 0,7 4 0,0-2 63,-2-3 1,5-2-329,-4-1 0,-2-5 1,-2-1-1,-3-3-116,-2-2 0,-6 3-313,-3-2 1,-4 5 0,-2-3 0,-4 2-336,-5 2 1,-4 9 395,-5 4 1,3 4 0,-3 2 0,4 4-301,0 4 0,3 10 194,2 5 0,4 3 0,6 1 0,0 1-95,0-1 1,6-4 354,4 0 1,2-7 0,4 3-1,3-2-69,5-4 0,4-3 56,5-11 0,-3 0 1,4-1-1,-4-6-144,-2-7 0,-6-7-113,-3-7 1,-3-7 0,0-4-1,1-7-428,2-6 0,2-10 526,-2-4 0,3-8 0,-8 35 1,0 0-1,0 1 0,1 0 210,13-34 0,-1 10-46,-3 15 0,-4 14 707,-6 4-53,-6 17 1,-1 7 0,-7 19 0,0 8 533,0 5 0,0 3-725,0 3 0,-5 10 0,-2 9 0,0 3 138,-4 2 0,3 5-239,-2-1 1,5 3-1,-3-4 1,2 1 161,3-1 1,1-8-478,2-4 1,7-6 0,4-4 0,5-8-555,3-9 1,4-4-2600,-4-12 3152,6 0 0,-2-12 0,5-1 0</inkml:trace>
  <inkml:trace contextRef="#ctx0" brushRef="#br1">11730 13548 8024,'0'-14'-123,"0"0"0,0 0 0,0-1 0,0 1 0,0-2 0,0-1 0,0-2 0,0 2-12,0 1 1,-5-3-1,-1 0 1,-2 2-1,-3 1 1,-2 3 350,-1 4 1,0-2 0,0 4-1,0 1 82,-1 0 0,6-4 0,-1 5 305,-1 2-546,5 2 1,0 2 103,6 4 0,6-2-153,3 7 1,4-7 0,1 2 0,1-4-89,-1-1 1,5-1 68,0-4 0,4-2 1,-2-5-1,1-1 17,3-3 1,7-7-6,1-1 0,7-4 1,-3-6-1,5-3 31,0-5 1,6-7 38,-1-3 0,7 2 0,-2-2 0,3-4 105,-27 26 0,1 0 1,28-23-112,0-4 0,0 8 0,1-3 0,-28 24 1,0 0 7,1-1 0,0-2 1,0 2-1,1 0-82,-1-2 1,0 0-1,-2-1 1,2 0 0,1-2-1,2 1 1,0-1-1,1-1 51,3-1 1,-1 1 0,-3-1 0,0 1-923,1-1 0,1 0 878,-2 1 0,0-1 0,-1 1 0,0-1 0,0 1 0,0-1 0,0 1 0,1 1 0,-2 0 0,0 1 10,-1 2 0,0 1 0,-2 0 0,0 0 0,1 0 0,-1 0 0,1-1 0,0 0-135,1 1 0,0 0 0,-3 1 1,0 0 124,25-28 0,-8 6 1,4-2 0,-6 5 0,0 2 0,-1 4-16,1 4 0,4-3 0,1 3 0,-2-3-40,-2-2 0,-2 0 54,1 1 1,0 4 0,-1 2 0,1-1 9,0 1 1,-5 4 8,0-1 0,-2 5 1,3 2-1,-2 4 175,-3 2 0,0 1-146,-6 5 1,-1 1 0,-2 2 0,-1 1 1001,1-1 0,-4 5-1010,-2 1 1,3 4 0,0 1-1,3-2 336,4-3 1,-4 4-361,8-4 1,-1 4 0,1 1 0,6 0-29,7 0 0,-2 0 3,4 0 1,-2 0 0,-1 0 0,3 0-39,-2 0 1,-7 1 51,-1 4-6,-6 3 1,4 6 0,-4 2-1,-1 1 1,-2 2 52,-4-2 1,-1 6 0,6 0 0,1 3 55,2-3 1,0 4-88,-4-3 0,4 3 1,2 1-1,0 1-20,-1-1 0,6 0 16,-2 1 0,-2-1 0,4 1 0,1-1 6,0 1 1,5-3-44,-9-2 1,5 3-1,2-3 1,2 1 3,1-1 0,0-2 16,-4-3 0,0-2 0,-1 7 1,1-1 41,0 0 1,-5-3-25,-1-6 0,6 1 0,8-1 0,1 0 21,2 0 0,10-6 35,-2-3 1,6-4-1,4-1 1,3-3-17,1-6 0,-36 5 1,0-2-45,36-13 1,-35 9 0,0 0 0,-1 0 0,1-1 0,0 0 0,0 0 59,-1-1 1,0-1 0,38-9-36,-7-2 0,0 2 0,2-5 1,1 0-2,-36 12 1,0 0 0,0-1 0,0 1-55,33-14 1,-5 1 0,2-2 0,1-2 9,1-1 1,-33 14 0,0-2-9,30-16 0,-32 16 0,1 1 1,1-2-1,0-1 0,1 0 0,0-1-22,-1-2 1,0 0 0,-1-2 0,1 0-10,-2 0 1,1 0-1,-1-1 1,1-1 0,0 0-1,0-1 1,1-2-1,-1-1 20,0 0 0,-1-1 1,2-1-1,-1 1 34,-5-1 0,0 1 1,-1 1-1,1 1 1,-2 0-1,1 0 1,-1-1-1,2 0 51,-1-1 0,1 0 0,3 0 0,0-1-47,-1 1 0,0-1 0,2 1 0,0-1 0,1 1 0,1-1 0,-1 1 0,0 1 4,0 0 1,-1 1-1,3 1 1,-1 1-21,-4 2 0,0 1 0,4 0 0,0 1 0,2-1 0,1 1 0,0 0 0,1 0-62,0 0 1,0 0 0,2-1-1,-1-1 18,-4 5 1,0 1-1,4-2 1,0 1-1,-1 1 1,0 0-1,2 0 1,-1 0-70,0 3 0,0-1 0,-1 0 0,0 0 84,2 1 0,-1 2 1,-1 0-1,-1 1 1,0 0-1,-1 1 1,0 1-1,-1 1-63,37-9 1,-7-3-27,-2 7 133,-6-6 0,3 9 1,-8-3-1,-1 4 1,-3 2 78,-2 4 1,6-3 0,-1 6 0,3 0 99,-2 0 1,0-1-174,7 2 1,-2 4-1,5-4 1,-1 4 6,1 1 0,-3 6-5,4 3 1,-4 2 0,4 0 0,0-1 27,-1 1 1,5 2-6,-4 1 1,0 0-1,4 0 1,3-1 80,-1-4 0,1 2-58,-2-6 0,-3 2 1,0-4-1,0 1 192,-5 0 1,-8 2-132,-3-1 0,-4 4 0,2-4 0,-1 0 141,-3 1 0,-6-4-157,-3 2 0,1-1 1,3 1-1,-3 2 54,-4 2 1,-4-5-194,-2 2 0,0 3 1,-1 1-1,-1 4-1010,-3 1 1,-4 2 538,5 3 1,0 3 501,4 6 0,7 1 0,1-1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14147 4990 26558,'0'-14'-1019,"2"0"0,1-1 0,2 1 0,-2 0 0,-2 0 0,-1-1 996,0 1 0,5 0 0,1 0 0,1 0 0,-1-1 739,-3 1-729,-1 0 1,2 0 0,1 0 0,-2-1 0,-1 1-34,-2 0 0,-2 4 1,-2 2-343,-6 2 1,-2-3 192,-3 4 98,1 0 0,0 5 0,0 0 0,-2 0 0,-2 0 321,0 0 0,-8 5 0,4 1 0,-2 2 499,1 3 0,-6 2 708,-4 1-1201,0 0 1,3 5 0,-2 0-1,-2 0 1,-1 0 0,0 0-1,3-2 779,2-1 1,4 3-556,2 0 0,-6 5 1,5-4-1,1 2 274,2 4 0,-2-4-81,5 2-625,-6-1 1,9 6-1,-3 1 1,3 1 0,2 4-1,0 1 1,1 2-331,4-1 0,-2 4 35,6-3 0,-1 3 0,3 1 0,-2 1-359,2 0 1,3-1-1188,4 1 1587,4 0 0,2 1 1,-1 2-1,4 3 0,3 0 1,4 0-1,1-4-699,-1 0 0,6 2 392,-3 0 1,4-1-1,3-6 1,2-2-130,1 1 1,6 1 525,-1-3 1,5-2-1,3-6 1,3-3 203,1-2 0,1 1 122,1-6 0,-3-4 0,-6-8 0,-1 1 373,1 0 0,3-5-189,-4 2 0,4-2 0,-8 1 0,3 0 418,2-1 1,-7-1-517,-3-2 1,-3 0-1,-1 0 1,-1-2 158,1-2 0,-7-4 1110,-3-6-1486,-4-1 1,-2-5 0,-2-4 0,-3-4-1,-2-4-455,-2-1 220,3-7 0,-5 3 0,3-11 0,-4-2 0,-1-3-1261,0 1 1176,0-6 0,-4-2 0,-1-6 0,2-1 0,1 2 0,2 4 0,0 2-776,0 2 1,0 1-611,0-1 1331,0 0 1,0 6 0,0 2 0,0 0-1,0-3-659,0-3 1114,0-2 1,-6 2-1,-4 1 1,-2 4-1,-3 1 1,0 3-1,-4 3 282,-5 5 1,2 4-296,-2 5 1,1 5 0,-6 4-1,1 4 234,-1 8 1,6 5-253,-1 3 1,5 2-1,-3 4 1,1 7-220,4 4 1,1 8 339,2-1-772,0 3 1,4 1 0,2 1-1,2-1 1,3-1-1325,1-3 1711,2 2 242,0-3 0,-6 5 0,-2 0 0</inkml:trace>
  <inkml:trace contextRef="#ctx0" brushRef="#br0">23133 4478 24555,'-22'-28'-1515,"1"-1"1,8 1 0,4 1-1,4 3 1,4 5 1304,1 4 0,0 0 0,1 1 0,2 0 0,2 0 0,-2-2 433,-1-3 0,3 2 0,-1-6 1,-1 3 274,-1 3 1,0-4-1,1 2 1,2 2 475,-2 1 0,-2 2-283,-1-1-248,0 8 1,5 8 0,1 13 0,1 10-1055,-1 8 0,0 4 856,-1 7 0,-2 7 0,5 7 0,0 9-139,0 9 1,-6-34 0,1 1-148,1 3 0,1 0 1,-2 6-1,-1 1 0,2 1 1,0 0-1,-1 5 0,0 1-300,-1 4 1,-1 2 0,0 3 0,0 1 288,-1 2 1,0 0-1,0-3 1,0-1 0,0-6-1,1-1 1,1 0 0,0 0-49,0-1 0,0-1 0,1 1 0,-1 1-152,-2-3 0,0-1 0,0 0 0,0-1 0,0-6 0,0 0 0,0-1 0,0 0 216,0 0 1,0-1 0,0-1 0,0 0 14,0-1 0,0 0 0,0-1 0,0 0 1,0 32-1,0 0-403,0 1 1,-2-6 157,-2 0 0,2-3 1,-3-9-1,4-4-606,1 0 0,0-1 301,0-2 1,0-3 0,0-6 0,1-2-906,4-3 1,3-5 88,6-9 1387,0-10 0,4-3 0,-4-6 0,-3-1 0</inkml:trace>
  <inkml:trace contextRef="#ctx0" brushRef="#br0">21626 6667 16758,'-43'0'-165,"5"0"0,2 0 0,3 0 291,6 0 0,5 0 0,7 0 344,1 0 1,8-1 0,7-2 34,12-2 1,4-1 0,12 3-1,6-4-168,4-1 1,12 4 0,6-4 0,7 0 10,6 0 0,9 3-331,-37 0 1,1 1 0,2 2 0,0 1-1,6-3 1,2 1 0,6 1 0,1-1-430,5 1 1,3 0 0,3-3 0,3 0 385,6 3 1,1 0 0,-25-1-1,1-1 1,1 1 0,1 1 0,1 0-1,-1 0 1,1 0 0,-1 0 0,1-1-29,-2 1 0,1 1 0,-1-2 0,0 0 0,-1-1 0,0 0 42,0 1 0,0 0 0,0 0 0,2-1 1,1-1-1,-1 1 0,2-1 0,-1 0 1,1 1-1,0-1 0,0 0 0,0 0 1,-1 1 1,-1-1 0,1 0 0,0 1 0,0-1 0,0 0 12,0 0 1,0 0 0,0 1-1,1-1 1,1 1 0,0 0 0,0 0-1,0 1 1,0-1 0,0 1 0,0 1-1,-1-1-17,-1 1 1,-1 0 0,1 0 0,-2 0 0,0 0 0,-1 1-4,0 1 1,0 0 0,0 0 0,0 0 0,0 0 0,0 0 0,-2 0 0,0-1 0,0 1 0,26-2-1,-2 0-123,-3 1 1,0-2 0,-4-3 0,-1 1 70,5 0 0,0 0 0,-2-1 1,-1 0-1,1-2 0,-1 0 0,-2-1 1,-2 0-69,-2 0 0,-2-1 1,-6 1-1,0-1 19,-2 3 0,0 0 1,-1 0-1,0 0 1,-4 0-1,-1 0 1,-2 0-1,0 1-14,-3 1 0,-1 1 0,-4-2 0,-1 1-205,36 0 1,-8 0 0,-10 7 0,-11 1-558,-4 2 0,-8 4 93,-2-4 0,-6 6 802,-8-2 0,-2 2 0,-12-1 0,0-4 0</inkml:trace>
  <inkml:trace contextRef="#ctx0" brushRef="#br0">23332 5587 20004,'-22'0'-231,"3"0"0,3 0 0,2 0 0,-1 0 0,3-2 452,2-2-21,4 2 0,8-4 704,2 6 0,4 0 0,6-2-261,1-2 0,-1 2-358,0-3 1,-4 4 0,-1 1 0,4-2 240,4-3 1,0 2-266,7-6 1,0 4 0,4-5 0,1-2 375,-1-6 1,7 1-318,3-7 1,8 1 0,4-6 0,5-1 541,9-3 0,-1-3-780,3-7 1,-33 20-1,1-1 1,1 0-1,1 0 1,0 1-1,2 0-9,2 1 1,0 0 0,-2 1-1,-1 0 39,3-1 1,0 1 0,-2 2 0,0 0 0,-1 1 0,0 0 0,2-1 0,1 1-113,2 0 0,0 0 0,-3 0 0,-1 0 0,5-1 0,0 0 0,-2-1 0,2 0 0,0 3 0,2 0 0,1-2 0,1 0 0,2-3 0,0-1 0,-3 4 0,0 1 0,4-4 0,-1 1 0,-3 3 0,-2 1 0,1-2 0,0 0 0,0 0 0,-1 0 0,1 1 0,0 0 0,-5 0 0,0 0 0,1 1 0,-1 0 0,0 2 0,1 0 0,-2-1 0,1-1 0,0 1 0,2 1 0,1-2 0,-1 1 0,-4 1 0,0 0 0,2-2 0,0 0 0,0 2 0,-1 0 0,37-12 0,-2 2 0,-1 2 0,-8 0 0,-3 0 0,-9 2 0,-1 7 0,4-2 0,4-3 0,-7 3 0,4-3 0,-8 5 0,2 3 0,-2 2 0,-3-2 0,-9 0 0,-3 1 0,-11-1 0,-4 6 0,-3 1 0,-2-3 0,1 6 0,-6-7 0,1 3 0,-7 3 0,3-4 0,-6 6-4922,0 0 1647,0 6 2856,0 2 1,13 7 0,2-1 0</inkml:trace>
  <inkml:trace contextRef="#ctx0" brushRef="#br0">23389 6540 10168,'-15'0'0</inkml:trace>
  <inkml:trace contextRef="#ctx0" brushRef="#br0">23460 6511 8563,'-15'-6'-190,"1"-2"0,2-2 0,1 3 0,3-1 0,1 0 1110,4-3-843,8 4 0,-2-5 0,7 4 0,1-2 0,1 2 0,2 1 1,1 0-219,-1 1 1,2 1 0,1 4 0,4-3-372,1 0 1,1-3 511,6 3 0,-1-4 0,1-6 0</inkml:trace>
  <inkml:trace contextRef="#ctx0" brushRef="#br0">24299 6127 9471,'0'-14'-193,"0"0"38,0 0 303,0-1-266,6 8 1,2 0 0,6 7-158,0 0 0,5-5 45,0 1 1,6-3 0,-1 4-1,3-1-482,1 0 718,7-4 0,1 1 0,7-8 0</inkml:trace>
  <inkml:trace contextRef="#ctx0" brushRef="#br0">24839 5914 9301,'1'-13'235,"4"4"0,-3-4 108,2 4 0,0 1-163,0-2 1,0 6-1,5-6 66,2-1 0,2 3-690,1-1 0,0 6 1,2-4-1,3 3-206,5-1 0,-1-1 652,6 1 0,-4 3 0,10-4 0</inkml:trace>
  <inkml:trace contextRef="#ctx0" brushRef="#br0">25521 5630 9493,'10'-15'-524,"-1"1"1,1 2 573,4 2 1,2-2 103,3 2 0,-4-1 0,6 0 0,-2 3-90,0 2 1,6-1-516,-1 3 1,3 2 448,1-3 1,1-3-1,-1 1 1</inkml:trace>
  <inkml:trace contextRef="#ctx0" brushRef="#br0">26417 5303 15350,'9'-16'-141,"1"-1"0,1-1 167,2 6 0,6-3 608,0 6-929,6 3 0,-3-2 0,6 4 0,2 0 274,4 1 0,-4-5 0,4 0 0</inkml:trace>
  <inkml:trace contextRef="#ctx0" brushRef="#br0">27924 4805 17907,'35'-28'-193,"0"1"1,4 3 0,-1 5-95,1 3 0,1 7 0,-1-1 1,-2 1-212,-2 1 0,-9 0 0,-7 5 181,-3-2 483,-8 1-47,5 4-936,-12 0 592,6 0 0,5 6 0,4 2 1</inkml:trace>
  <inkml:trace contextRef="#ctx0" brushRef="#br0">22848 5615 17749,'2'-14'-372,"1"0"0,3 1 1,1 2-1,1 2 1,-2-2 1191,0-2 1,-1 4 0,-5-1-330,0-1 0,0 3-389,0-1 0,-2 6 0,-1-4-315,-1 1 0,-3 4 0,2-2-261,-4 2 0,1 7 439,-1 0 0,-2 6 1,-8-2-1,-4 4-627,1 1 0,-4 5 513,2 0 1,-8 5 0,-3-4 0,1 1 511,-1-1 0,2-1-53,4-5 1,2 2 0,4 0 0,4 0 980,3-4 1,8-5-851,3 2 1,5-4 0,7 3 0,7 0 65,8 0 1,10-4-727,1 6 1,6-1 0,-2 6 0,-1 0-664,-3 4 0,-3 3 434,-1 7 0,-7-1 1,-5 1-1,-6 1-338,-6 3 1,-11-2 727,-9 7 1,-7-1-1,-9 2 1,-3-2 589,3-3 0,2-5-84,6-6 0,-3 0 0,9 0 0,4-4 972,7-3-1405,5-8 1,13-2 0,7-6 0,8 0-411,6 0 1,0-6 111,10-4 1,-2-2 0,10-2 491,-2-1 1,-2-5 0,-4-2-1</inkml:trace>
  <inkml:trace contextRef="#ctx0" brushRef="#br0">20630 6383 7300,'15'0'1,"-1"0"0,0 0 0</inkml:trace>
  <inkml:trace contextRef="#ctx0" brushRef="#br0">21057 6028 8562,'-10'-29'-77,"3"2"1,0 2 0,4 3 0,1 2-1,2 2 1,0 2 1665,0 2 0,0 0-868,0 0 0,0 9 1,-1 8-282,-4 10 0,2 10 0,-5 1 1,0 5 29,0 4 1,4 3-372,-6 7 0,5 1 0,-4 3 0,-1 4-162,2-1 0,-3 6-245,7-4 1,-3 2 0,4-1 0,-2-1-564,2 2 1,2-6 177,1-6 0,0-5 0,0-9 1,0-1-1341,0-4 645,0-8 1388,-7-9 0,0-6 0,-8 0 0</inkml:trace>
  <inkml:trace contextRef="#ctx0" brushRef="#br0">21100 5715 8538,'22'-43'-39,"11"2"0,0 3 1,7 7-416,2 6 1,1 4 2850,-1 7-1894,7 0 0,-12 6 0,-4 3 1,-11 5-1,-8 6 611,-4 8-1406,-4 1 1,-7 12 0,-4-4 0,-6 6-1,-7 2 48,-5 2 1,-4 5 0,-2-5 0,3-3-40,2-4 0,-1-1-158,6-6 1,-5 5 342,5-5 0,8-7 131,11-7 0,6-3 0,10-4 0,5-1 145,7-2 0,2-1 8,8 1 0,-5 3 0,3-2 1,-1 2 165,-3 2 1,-7 6-17,-1 4 0,-13 3 0,-3 1 1,-11 2 214,-12 3 0,-7 1-580,-11 4 0,-3 1 0,-7-4 1,0-1-141,1 1 1,-1-4-90,0-7 0,5 1 0,2-7 0,3-1-1021,6-1 0,5-2 1279,8 0 0,0-13 0,-1-2 0</inkml:trace>
  <inkml:trace contextRef="#ctx0" brushRef="#br0">21882 5914 8845,'-10'-13'290,"1"2"0,-2 3 562,-2 2 0,-1 3 0,-1 8-289,1 4 0,0 5 1,1 4-1,4 2-382,4 2 0,5 2 1,5 3-1,4-2-901,4-1 1,8-7 518,2 2 0,9-3 0,3-3 0,1-4-269,3-4 0,-2-4 305,1-1 0,-11-7 0,1-6 0,-4-6 304,-7-3 0,-4 3-91,-13-5-51,-7 1 0,-2-1 0,-12 2 0,-6 3 1,-6 5 4,-3 3 0,-2 7 0,-5-2 1</inkml:trace>
  <inkml:trace contextRef="#ctx0" brushRef="#br0">28749 9866 15685,'6'-28'-219,"-3"-1"0,7 2 1,1 2-1,3 3 0,3 2 1285,2 2-999,7 9 0,-11-2 1,3 4-1,-9 1 1,-9 0-1,-9 3 1,-9 1-1,-7 2 687,-7 0-679,-4 0 0,-7 0 0,1 0 0,-1 0 0,1 0 0,-1 0 0,0 0-210,1 0 1,-3 0-1,0-2 1,-3-1-410,2-2 1,-4-4 319,-2 4 0,-4-6 0,-1 2 0,1-2 121,-1 1 0,-5-2 201,1 2 0,-12-1 1,2 0-1,-2 3 184,0 2 1,2 1-999,0 5 698,-6 0 0,10 0 0,0 2 1,2 2-1,-3 6-46,-6 2 1,-4 9-1,38-10 1,0 2-1,1 0 1,0 2-49,0 1 0,1 1 1,-1-1-1,0 0 128,-1 2 0,0 2 0,-4 1 0,1 2 1,2 2-1,1 1 0,2-1 0,1 2-1,1-2 1,2 2-1,0 1 1,0 1-1,2 2 1,1 1-1,0-1 1,0 1 12,2-1 0,0 1 1,-1 1-1,1 1 0,-18 29 1,23-30-1,1 0-15,-2 3 0,1 1 0,-14 29 0,0 5 1,8-1-92,6-1 0,10-2 163,9-1 0,7-8 0,9 1 0,13-7-25,10-3 1,20 5-10,-24-28 0,2 0 0,4-3 1,3-2-1,3 1 0,0-1 1,3-1-1,2-1-176,1 0 1,2-2-1,1 1 1,2-1 185,6-2 0,0-1 0,-1-3 0,0 0 0,2-1 0,0-1 1,0-2-1,1 0 85,3-2 1,0-1 0,2 2 0,0-1-97,5-2 1,0-1 0,-5 1 0,-1-1 0,2-2 0,0-2 0,-4 1 0,-1-1 120,-2 0 0,0-1 1,-1-1-1,0-1 235,-1 3 0,-2-1-272,-2-2 1,0-1 0,-3 3 0,-1-2 0,-3-2 0,-1-2 0,1 0 0,-1-1-1,0-1 1,0-1-12,0-1 0,-1-1 0,-2 0 0,-2-1 0,-2 1 0,-2-2 1,34-17 109,-5-5 1,-31 16 0,-2-3-299,-1 0 0,-2-2 1,25-28-1,-7-2 1,-6-2-187,-4-2 0,-3-12 181,-20 31 1,-2-1 0,-1-3 0,-3-1-1,0-6 1,-2 0 0,-2-3 0,-1 0-54,0-3 1,-1 1 0,-4-5-1,-3 1 178,-4 0 0,-3 1 0,-3 4 1,-4 3-1,-6 3 0,-4 3 0,-2 5 1,-3 3 210,-2 4 0,-3 3 0,-1 4 1,-2 3-322,-4 3 0,0 3 1,-1 3-1,0 4 1,-2 3-1,0 3 1,0 0-1,1 3-816,-1 0 1,-1 3 0,0 5 0,-1 3 172,-2 1 1,0 3 697,4 4 0,1 1 0,-7 0 0,0 2 0,7 2 0,0 2 0,-1 1 0,1 0 0</inkml:trace>
  <inkml:trace contextRef="#ctx0" brushRef="#br0">12213 7833 24358,'0'-14'-915,"0"0"1,0 0 0,2 1 0,1 2 0,4 1 879,0-1 1,-2 0-159,5 2 0,-14 3 0,-2 6 1,-10 0-1,-7 1 0,-6 4 556,-4 4 0,-8 6 1,-10 2-1,-2 2 105,-6-2 0,4 4-44,3-2-316,0 0 1,-5 0 0,2 1 0,2 1 0,8 1-46,5 0 0,1 2 1,4 6-1,0 1 420,0 2 1,9 7-498,7-2 1,-2-2 0,2 4-1,3 2 441,5 4 1,5 1-545,6-4 1,6 6 0,4 3 0,2 5-251,3 5 0,0 2 79,4 8 1,3 0-1,8 2 1,-14-36-1,0 0-228,0 0 0,1-2 0,23 29-59,-2-8 1,4-3 0,7-10 0,7-6-465,4-6 1,6-13 940,-4-15 1,5-2 0,-2-4 0,-2-2 429,-6-6 1,-6-7 139,-9-2 1,-4-5-1,-1 3 1,-3-1 480,-2-3 0,-2-2-535,-1-1 1,1-7 0,0-3 0,0-3 278,-4-2 1,0-6-509,2-3 0,1-5 0,-1-3 0,-1-3-153,-3-2 0,-1 4-174,-9-5 0,2 4 0,-11-3 0,-2 2-259,-1 3 0,-4 2 91,-3 1 0,-4 0 0,-8 2 1,-2 2-362,1 6 1,-4 3 281,-2 1 0,-7 2 0,-4 3 0,-1 5-254,-4 3 0,-6 8 449,-1 3 0,-8 5 0,1 4 1,-3 5 28,2 4 1,6 2 78,-3 4 0,8 9 0,1 9 0,10 0-55,7 1 0,12 0 152,9 4 1,10 5-58,5 0 0,15 1 1,5-6-1</inkml:trace>
  <inkml:trace contextRef="#ctx0" brushRef="#br0">14574 8075 16043,'-7'-29'-574,"-2"3"1,-2 0-1,1 3 1,6-3-1,2 1 1,2 0 345,0 1 0,5 5 0,1-4 0,0-3 1038,1-1-716,4-1 1,-10 0 0,4-1 0,-3 1 0,-4-1 0,-3 2-1,-4 2 131,-4 1 1,-7 7-1,-4-2 1,-3 5 186,-1 4 0,-6-1-207,1 7 0,-6 5 1,-1 10-1,-4 7 19,-3 5 1,-5 10 69,4 5 0,-4 10 0,3 5 0,0 6-124,0 3 0,26-29 0,0 1-158,-15 33 1,-1 2-1,22-32 1,1 1 0,0 0-1,0 1 33,0 1 1,2 0 0,4 3 0,3 0 13,-7 33 1,10-36-1,1 2 1,-1-2-1,0 0 1,1 1 0,0 0-51,1 0 1,1-1-1,-1 37-70,2-6 0,13-6 1,7-3-1,10-5-407,8-5 1,11-10 421,8-8 0,8-11 0,11-4 0,-36-11 0,2-1 84,2-2 0,0-1 1,0-1-1,-1-3 19,2-3 1,0-3 0,-1-2 0,-1-2 0,-1-4 0,0-3 0,-1 0 0,-1-1 120,-2 0 0,-1 0 0,28-22 12,-8-7 0,-2 1 0,-6-6 0,-1-2 110,-4-1 0,-5-7-234,-10 1 1,-7-9 0,-2-1 0,-10 32-1,-1-1 70,1-2 1,-1 0-1,-1 0 1,-1-1-208,-2 0 1,-1 1 0,-2 1-1,-1 1 1,4-37 0,-7 4-119,-7 8 1,-8 18 16,-17 9 0,1 6 0,-8 6 0,-5 3-241,-3 9 0,2 6 96,-5 8 0,0 0 1,-5 0-1,0 2-141,0 3 0,7-2-175,2 6 1,9 6 0,5 4 767,9-2 0,1 5 0,17 0 0</inkml:trace>
  <inkml:trace contextRef="#ctx0" brushRef="#br0">10905 12454 12504,'-12'-29'-377,"4"2"0,-8 4 0,7 4 0,2 3 289,4 2 0,0 1 0,0 2 856,-2 1-637,0 7 1,5-1 328,0 8 0,0-1-109,0 7-290,0-1 1,0 6 0,0-1-1,0 2 1,0 1 0,-1 4-1,-2 2-33,-2 7 1,-6 0 2,1 8 0,-1 0 0,0 5 0,0 1 145,-5 3 1,2-2-22,-5 2 0,2 2 0,-1-2 1,-1 1 282,2 1 0,6-11-357,2 0 0,5-8 0,0-7 0,2-4 98,2-3 1,2-8-185,2-3 1,1-4-1,8-1 1,4 0 90,4 0 0,-2-1-84,4-4 0,3-1 1,5-6-1,4 3 51,1-2 1,-3-2-28,5-1 1,0 0 0,5 0-1,1 1-21,4 4 1,-4-2 23,3 6 1,2 0-1,0 3 1,2-1 81,2-1 0,1-1-50,-2 5 0,2 5 0,-3 1 0,1 2-100,1 3 0,4-3-25,-9 1 1,5 1 0,-1 4 0,4-1-70,1-4 0,-2 4 55,-3-4 0,8 2 0,0 0 1,6-3-39,7-2 1,3-1 93,0-5 1,1 0 0,-35 0-1,0-1 1,-1-1 0,0 0-15,0 0 1,0 0 0,1-3 0,-2 0 18,36 0 0,-3-10 0,3 0 0,-5 0 66,-5-1 1,-9-3 105,-10 0 0,-9 0 0,-5 3 0,-6-1 218,-8-2 0,-1-2-188,-14 2 1,1 2 0,-5-8 0,0-4 177,0-2 0,0-9-345,0 2 1,-1-3 0,-3-1 0,-2 1-73,-2 3 1,3 3-86,-4 6 0,0 1 0,-6 0 0,3 1-147,2 3 0,-2 4-209,2 5 1,-1 6-681,2-1 1,4 9 304,10 1 1,6 6-1,14 8 1,11 2 860,8 3 1,23 3 0,-1 7 0</inkml:trace>
  <inkml:trace contextRef="#ctx0" brushRef="#br0">16351 12709 10503,'-22'-12'-661,"3"2"0,3 4 220,2 0 0,4 4 1,1-4-1,-2 1 429,-2 0 0,-1-1 1,-2 3-1,-3-2 19,-5 2 1,2 1 0,-1 1-1,-3-2-56,-1-2 1,1-1 158,2 1 6,-3 3 0,11-10 1,-3 4-1,5-2 0,5 1 1,4-2 32,3-2 0,2-3-71,0-3 0,0 4 0,2-6 0,1 2 488,2 0 1,0-5-234,-5 5 0,0-4 0,-2 4 0,-1 1 772,-2 3 0,-4 0-207,4 1 0,-1 5-509,1-1 1,2 13-342,-7 2 0,5 13 0,-3 5 0,1 6 210,-1 4 0,5 3-284,-2 7 0,2-1 0,-1 3 0,0 0-328,1 3 0,1 1 215,2-2 1,0 4 0,0 4 0,0-1 50,0-2 1,0-6 93,0 1 1,2-4-1,2-7 1,6-7 54,2-9 1,9-6 166,3-4 0,4-4 0,5-8 0,7-2 108,6-6 0,7-7-292,14-2 0,-1-5 1,11 4-1,1-1-159,-38 11 0,0 0 0,2 0 1,0 2 37,1 3 0,-1 1 0,1-2 0,0 1 0,-1 2 0,1 1 0,-1 0 0,0 1-121,38-1 1,-38 0 0,0-2 166,-2-1 1,1 0 0,0 1 0,0 1 0,-1-1 0,0 0 0,36-4 209,-3 0 0,1-2-37,-3-4 0,-8 5 0,-12 1 0,-1 0 304,1 0 1,-5 3-285,1-4 1,-4 6-1,-5-4 1,-3 3-38,-1-1 0,-4 0-325,3 5 0,-4 0 1,-5-2-1,-5-1-110,-4-1 0,3-3 272,-4 3 1,2-6-1,-12-9 1,0-3 354,-3 0 1,-1-11 239,0 0-371,-6-7 1,-8-3 0,-8 1-1,-4-2 1,-1-2 391,-3-2 1,-6 1-1,1 4 1,1 1-313,-1-1 1,2 7-264,4 2 1,2 6 0,4 4-1432,4 5 80,3 4 0,10 7 0,7 5 1348,12 6 0,14 11 0,9 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20346 4777 18544,'-14'-22'-964,"1"-4"0,2 7 0,3 2 1,0 1-1,2 2 472,0 0 0,1 4 0,3 2 0,-1 0 353,-2 1 0,-6 3 0,4-2 1,-3 1 730,1 1-455,-1-1 0,-4 0 1,-2-1-1,-1 0 0,-4-1 1,1 2-1,-3 1 460,1-1 0,-1 0-99,-6 5-522,1 0 0,-1 0 0,-1 0 1,-1 0-1,-4 2 0,-1 3 1,-5 4 492,-5 4 0,2 1-163,-4 0 0,2 2 0,1 3 0,-3 6 68,2 7 1,2-1 371,1 7-646,1 0 1,5 10 0,3 2-72,-1 5 0,11 5-75,1 11 1,2 2 0,5 1 0,5 5-121,7-37 1,0 0 0,0 34-17,4 4 0,0 1 0,1-2 1,1-38-1,2 0-210,3 2 1,1-1-1,12 34 167,-6-35 0,1-1 0,15 34 0,1-3 0,4 2-189,-17-35 1,0 0 0,20 33-953,-17-36 1,1 1 1281,2 0 1,1-1 0,22 25 0,-20-28 0,2-1 0,0-2-1,2-1 1,32 18 0,6-11 0,6-10-60,-36-15 0,2-1 0,3-4 1,1-1 261,-1 0 1,2-3 0,0-5-1,-1-3 1,0-2 0,-1-3-1,1-2 1,0-2 179,-1-2 0,0-2 1,2-2-1,-2-3-113,-1 0 1,0-2 0,-1-1 0,-2-3-1,-5 0 1,-1-2 0,0-3 0,-1-3 60,-2-1 1,-1-2 0,-1-3-1,-1-3 50,-1-3 0,-2-2-244,1 1 1,-3 0 0,-3-4 0,-2-2 0,1-4 0,0-1 0,1-6 0,1-2 0,1-5 0,0 0 20,-6 24 1,0 1-1,0-1-132,5-25 1,-1 1 0,-3 8 0,-3 2-1,-3 3 1,-3 1 0,-2 6 0,-4 1-1,-2 8 1,-5 1-91,-3 5 1,-3 3-8,-11-25 0,-20 20 1,-3 12-1,-11 5 1,-14 9-650,-9 6 675,35 10 0,-2 2 1,-4 3-1,-1 3 0,-6 4 1,-1 2 128,-5 2 0,-1 3 0,2 2 0,-1 1 0,-3 2 0,0 1 0,-1 2 0</inkml:trace>
  <inkml:trace contextRef="#ctx0" brushRef="#br0">15626 6284 21400,'0'-15'-2021,"0"6"0,0-1 1,0-1 1671,0-1 0,1-1 1,2 2 775,2 2-345,0 5 1,-5 0-357,0 8 0,0 4 1,0 7 35,0-1 0,0 0 78,0 0 0,5 0 0,1 1 1,0-1-423,1 0 0,4 5 697,-2 0 1,5 0 0,4-5 0,2-1 304,2-4 0,2 4-252,5-4 1,7 4 0,5 1 0,6-1 32,4-4 1,1 4 30,5-4 1,6-1 0,2 0 0,0-1 320,-4-4 1,2 3-209,-1-1 1,3 0 0,-7-4 0,-1 2 263,3 2 1,-3 0 366,5-5-881,2 6 1,-4-4-1,5 2 1,-2 0-1,-1-1-30,1 1 1,-9 6 0,1-5-1,-4-2 31,-5-2 1,-1-1-2,3 0 1,-6 0-1,3 0 1,-7 0 22,-4 0 0,1 0-88,-2 0 0,-3 0 0,3 0 1,-3 0 39,-1 0 1,-5 0-57,-1 0 0,1 0 0,3 0 0,-2 0 18,-1 0 0,0 0 9,4 0 0,0-1 0,1-2 0,-1-4 45,1-1 0,-6 4 133,1-6-212,-7 1 1,4-7 0,-7-1 0,0-4 0,1 1 113,-1-1 0,-6-4 0,-3 1 1,-4-1-84,-1 1 0,0-3-311,0 4 1,0 2 0,0 2 0,0 3-553,0 2 0,-1 0 283,-4 0 0,3-1 0,-4 1-1666,0 0 308,4 6-262,-4 2 1915,6 6 0,0 1 0,0 4-971,0 5 833,0 2 0,4 2 0,1 1 372,-2-1 1,5 0 0,0 0 0</inkml:trace>
  <inkml:trace contextRef="#ctx0" brushRef="#br0">11090 12326 9473,'-19'-22'-104,"0"4"0,2 6 1,1 2-1,2 1 805,0 1 1,0-3-585,-1 6 180,7 0 1,-4 5-259,2 0 0,4 6 1,1 4-113,4 3 0,1 6 0,0-1 0,0 1 73,0 2 1,0-4-9,0 7 1,0-2 0,1 3 0,4-2-39,4-3 0,4 5 63,1-1 1,7-2-1,1 0 1,2-1-34,-1-4 0,6 4-4,4-2 0,0-5 0,-3-6 0,2-2-3,1-3 0,6-1 128,-1-2 0,2-6 0,-1-6 0,-1-5-20,2-7 1,-6-2-19,0-3 0,-4 1 0,-2 1 0,-1 2 52,-3 1 0,1 0-114,-6-4 1,0 6-1,-7 3 1,0 3-290,-3 2 1,-4 1-14,4 4 0,-4-3 1,4 8-368,3 1 1,0 1 64,2 2 588,1 0 1,5 0 0,2 0 0</inkml:trace>
  <inkml:trace contextRef="#ctx0" brushRef="#br0">13010 12354 8433,'-29'-20'136,"1"-3"1,-1 0 0,3 2 653,2 5-634,10 5 1,6 11 0,3 0-205,-5 0 1,-1 7 0,0 2 0,2 4 278,-2 1 0,3 0 52,-2 0-174,7 1 0,-8-1 0,6 2 0,2 1 1,2 2-1,1 0 0,0 0 269,0 0 1,1 5-381,4-6 1,9 6-1,10-3 1,3 1-80,1 3 1,7-3 4,3 2 1,8-8-1,3 0 1,1-7 122,4-3 1,3-3 15,4-7 0,3-6 0,2-9 1,-4-4 153,-4-4 1,-1-8 15,0-3 0,-13 2 1,-6-1-1,-6 1 251,-4 0 1,-7 4-292,-7-1 0,-6 9 0,-8 5-100,0 4 1,0 5-447,0 1 0,-2 5 0,-3 0 0,-3 4-621,1 4 1,-9 0 11,6 5 1,-6 1 0,9 4 961,-1 0 0,-5 0 0,5 0 0</inkml:trace>
  <inkml:trace contextRef="#ctx0" brushRef="#br0">9597 11103 16803,'-14'2'-697,"0"2"1008,6-2 0,3 3 0,10-8 0,5-4-151,2-1 0,2-1 1,2-7-1,3-1 1,5-4-1,3-1 57,1-3 1,1-2 0,-1-2 0,0-1 11,1-3 0,-2 3 251,-4-3-362,4 3 0,-11 8 0,3 3 0,-3 5 0,-2 4 6,0 6 1,-4 4 0,-1 6 0,1 8-599,-2 8 1,4 11 142,-2 5 1,4 2-1,5-1 1,5-1-495,2 2 1,3-1-1656,-1-1 2125,7-3 0,8-7 0,7 1 0</inkml:trace>
  <inkml:trace contextRef="#ctx0" brushRef="#br0">11759 10307 19836,'-5'-19'-1088,"-2"0"0,0 2 0,-5 1 0,1 2 0,0-1 0,2 1 527,-2 0 0,0 4 0,0 3 0,3-1-334,2 0-178,-6 5 1782,5-4 0,-1 14 0,3 2 0,2 5 0,0 5-428,-2 5 0,0 4 0,5 6 0,0 5-91,0 7 1,2 0-398,2 6 0,0 0 1,5 5-1,1 0 451,-3 0 1,5-5-237,-8 0 1,6-13 0,-6-1 0,1-8 147,2-6-293,-6-10 1,7-11 0,-5-12 0,2-10-924,-2-6 1,-1-5 800,-2-4 0,0 3 0,-2-7 1,-3 0 73,-4 2 0,-4 1-20,-1 6 0,-5 6 0,0 1 0,2 3-264,1 6 781,2-1 1,1 19-1,4-1 1,4 9 806,3 6 1,4 3-518,3 6 0,2 1 1,8-1-1,0-1-747,4-3 1,-1 1-338,6-6 0,-1 0 0,4-5 0,-2-1-8,-1-4 0,-7 2-125,2-6 1057,-3 0 0,-2-11 0,1-2 0</inkml:trace>
  <inkml:trace contextRef="#ctx0" brushRef="#br0">13337 10207 21820,'8'-14'-585,"-4"-2"0,-2-1 0,-2-2 0,0 0 0,0 0 1,0 0 2155,0 2 1,0 1 0,-2 3-814,-2 4 0,0 4 0,-3 11 0,-1 10 0,0 11 0,-3 9-717,-2 6 0,4 11 0,-1 6 1,-1 2-233,-2 2 0,1 9 0,2-5 0,6 0-372,2-2 1,2-4 68,0-4 0,0-3 0,0-7 0,0-11-680,0-9 0,2-8 240,2-9 0,-2-6 946,3-8 1,-4-9-644,-1-6 0,-1-6 1,-3 1-1,-2-3-50,-2-1 0,0 4 405,-1 1 0,3 4 1,6-4 606,0 3 30,0 1 0,6 6 0,3 4 1580,4 4 0,1 11-1676,0 9 0,-4-1 1,-1 6-1,1 1-639,-2 3 0,3 1 1,-6-1 0,4 1 0,-4-6 0,-2-2-1231,-2-1 1176,6-2 1,2-6 0,10-5 0,5-6-253,3-6 1068,8-10 1,13-10 0,11-7 0</inkml:trace>
  <inkml:trace contextRef="#ctx0" brushRef="#br0">13095 10847 24736,'-14'-6'-1440,"0"-2"0,1-2 1,2 3-1,1 0 984,-1 4 1,3 1 0,-1 2 1249,-2 0 0,0 2 0,0 1 0,3 4 0,2 0-670,2 4 0,9-3 0,6 0 0,8 0-273,10 0 0,7 2 156,11 4 0,10 0 0,8 0 0</inkml:trace>
  <inkml:trace contextRef="#ctx0" brushRef="#br0">22010 10307 18814,'0'-10'-5552,"0"1"5802,0 6 1,-2-4 219,-3 7 0,4 7 0,-6 2 0,3 5-428,-1 5 1,-5-1-36,6 6 1,-6-6-1,5 5 1,1-3-90,-3-3 1,6-1 90,-4-1 0,3-1 0,4 0-570,3 0 0,4-6 557,10-3 0,5-10 0,7-4 0,4-6 216,2-4 1,0 2-224,6-7 1,5-4 0,-1-5 0,-1 1 192,-2 2 0,-8 2-36,-3-1 0,-7 6 0,-6 0 211,-4 3-237,-5 7 0,-11 13 0,0 10 0,0 4 178,0 5 0,0 3-300,0 6 1,6 2-1,4 4 1,1 4-238,-2 3 0,6 1 125,-1 1 1,0 1 0,5 2 0,-3 0-271,-2-5 0,-6 0 249,-3-8 1,-7 2 0,-7-5 0,-12 0 148,-9-3 1,-13-4-40,-9 1 1,-5 1 0,-3-6-1,0 0-379,5 2 0,-2-5 44,5 3 0,5-8 0,4-2 0,10 1-1440,8-3 1916,10 6 1,3-5-1,4 6 1</inkml:trace>
  <inkml:trace contextRef="#ctx0" brushRef="#br0">23076 10605 10380,'-13'-6'377,"4"-3"280,4-4 1,7 4-1,5 1 1,8 0-291,0 0 0,8 5 1,0-4-1,4 3 31,2-1-247,5-6 0,-2 8 1,4-5-1,1 1 1,-1 3-1,3-1-137,2 0 1,2-6-1,0 3 1</inkml:trace>
  <inkml:trace contextRef="#ctx0" brushRef="#br0">24085 10236 14810,'-17'-2'204,"3"-2"0,3-6 413,3-3 1,8 12 0,9 6 0,5 6-96,5 3-657,-3 6 1,11-4-1,-3 5 1,4-4-1,4-1 1,1-4-1,0 0-410,2-5 0,-4 0 353,7-7 1,-1 0 0,1-3-1,-5-5 436,-3-7 0,-6-7 1,-1 3 1,-7-4-1,-2 4 1,-7 1 890,-6 3 0,-1 0-560,0 1 0,0 8 1,0 6 57,0 8 1,0 11-188,0 4 0,0 11 1,0 3-1,0 5-108,0 0 1,0 7-395,0 3 1,-1 4 0,-4 0-1,-6 1-1114,-7 0 0,1-5 727,-7 0 1,-4-10-1,-5-1 1,0-7-472,-2-7 0,5 0 108,-3-8 0,4-6 0,5-9 0,5-2 902,4-2 0,0-6 1,1-2-1</inkml:trace>
  <inkml:trace contextRef="#ctx0" brushRef="#br0">23957 9681 18787,'21'-28'302,"1"6"0,8 3 1,3 2-1,5-1 1,3-2 314,2-3 0,1 5 0,2-5 0,0 3 183,-5 2-765,1-4 0,-13 13 0,1-1 0,-6 7 0,-4 6 0,-3 7-171,-1 9 0,-8 6 1,-3 5-1,-2 3-402,2 5 1,-2 3 53,6 2 1,1-2 0,4-1 0,0-4-1775,1-1 0,5 1 1990,4-8 1,9 4-1,3-10 1</inkml:trace>
  <inkml:trace contextRef="#ctx0" brushRef="#br0">25749 9696 18654,'-5'-21'-2303,"0"-1"1,2-2 808,2 1 2493,1 12 1,0-4 0,0 14 0,0 1-1,0 6 130,0 5 0,0 11 0,0 5 0,0 6-613,0 4 0,0 5 1,1 7-1,2 2-1202,2 2 0,1 9-185,-1 4 0,-2 2 1,7 0-1,2-1-1426,6 0 0,-2 3 722,2 1 0,-2-6 1548,-1-4 1,-1-2 0,0-2 0</inkml:trace>
  <inkml:trace contextRef="#ctx0" brushRef="#br0">21171 10236 16717,'0'-14'-1120,"0"-5"0,0 0 0,0 1 1605,0 3 1,0 0 0,0 4 325,0 7 1,4 7-1,1 16 1,0 4-238,1 4 0,-4 10 0,4 5 0,-1 10-594,0 8 0,1 11 0,-4-31 1,-1 1-1,1 2 0,1 1-284,-2 3 0,1 1-42,2 1 0,0 3 0,-1 7 0,2 2 0,2 0 0,0-1 0</inkml:trace>
  <inkml:trace contextRef="#ctx0" brushRef="#br0">17986 9553 17808,'-10'-1'-789,"3"-4"0,-1-3 0,1-1 0,-1-1 0,0-1 1197,-3-1 1,5 2 0,0 2 0,1 0 0,-1 2 80,-2 0 1,3 1 0,-3 6 0,2 4 2229,3 5-2621,-5 9 1,6 3-1,-2 8 1,2 1-1,2 4 1,0 1-1,0 2-588,0-1 0,0 4 141,0-3 39,6-4 1,-3 4-1,5-8 1,-1-4-1,-3-4-84,3-5 0,-4-3 371,6-4 1,-6-10 139,2-10 1,2-4 0,-1-5 0,0-6-676,0-7 0,6 1 620,-3-7 1,5 0-1,4-3 1,2 1 305,2 2 0,2 2-133,4-2 1,1 5 0,-1 9 0,1 5 459,-1 4 0,1 7-480,-1 3 0,-6 16 0,-4 8 0,-7 8 142,-7 6 1,3 2-530,-3 3 1,1 1-1,-6-6 1,-3-1-50,0-2 0,-6-3 55,5-4 36,-6-2 0,10-15-203,-4-6 0,3-12 0,4-12 1,3-3-82,4-1 0,2-2 650,-1-4-39,9 4 0,-10-6 0,12 5 0,-2-3 0,1 3 159,2 1 1,-3 8 0,3 4 0,-1 7 509,-4 6 1,-2 5-903,-6 5 1,2 9-1,-6 10 1,-4 5 106,-4 4 0,0-3 0,-5 3 0,0-3-434,0-2 1,4 1-226,-6-1 0,7-4 0,-2-2-739,4-1 1197,1-2 1,0-5-1,0 0 1</inkml:trace>
  <inkml:trace contextRef="#ctx0" brushRef="#br0">18924 9482 21128,'-1'-14'-2722,"-4"0"2973,3 6 1,-4 3 0,6 10 0,0 4 473,0 4 0,0 8 1,0 1-1,0 1-476,0 1 0,0 0-421,0 4 0,0-1 0,0-2 0,0-1-1062,0 1 0,0-2 996,0 0 208,0-5 0,-6 8 0,-2-3 0</inkml:trace>
  <inkml:trace contextRef="#ctx0" brushRef="#br0">18995 9184 19469,'0'-14'-976,"0"-1"0,0 1 257,0 0 0,2 1 1240,3 4 0,3 3 0,6 6-669,0 0 1,0 6 0,0 2 0</inkml:trace>
  <inkml:trace contextRef="#ctx0" brushRef="#br0">19194 9553 12861,'-14'0'-68,"2"2"0,0 1 572,3 2 1,6 6-1,-2-2 1,4 4-303,1 1 0,0 5 1,0 2-1,1-1-821,4 1 1,-2 3 102,6-5 1,-1-1-1,3-5 1,-1-2-229,1-1 1,-3-7 736,1 2 0,-4-5 1,3-5-1,-2-5 138,-3-2 1,5-9-68,2-3 0,-2 2 0,0-1 0,0-3 297,-1 0 1,1 2 289,2 0-64,2 7 0,-5-4 1,4 7-1,-2 1-63,2 4 0,0 4 1,0 10-1,-3 6-326,-1 6 0,-1 1-554,-1 5 1,-2 1 0,5 5 0,-2-1-978,-3 0 0,4-4 17,-3 0 1221,7-7 1,-3 10 0,7-5 0</inkml:trace>
  <inkml:trace contextRef="#ctx0" brushRef="#br0">19777 9440 16045,'-4'-10'-1357,"-1"1"1847,0 6 0,4-4 118,-4 7 0,3 2 1102,-3 3-1721,4 2 1,-4 9 0,0 2 0,2 2-1,2 2 1,1 4 0,0 0-875,0 3 1,0-5-390,0-1 1,0-5 1249,0 1 0,-7 3 0,-1 0 0</inkml:trace>
  <inkml:trace contextRef="#ctx0" brushRef="#br0">19749 9170 22620,'0'-21'-830,"0"5"1,0-3-1,0 4 817,0 0 1,5 6 0,1 1 0,2 2 1833,3 2-1800,2 3 1,7 1 0,2 0 0</inkml:trace>
  <inkml:trace contextRef="#ctx0" brushRef="#br0">20062 9440 16227,'-22'0'427,"1"4"1,8 3 0,2 1 284,2 3 1,6 1-1,-2 3 1,3-1-453,2 0 0,2 0-693,3 0 1,3 5 0,6 0 0,2-3-951,3-5 1,-4 0 1080,4-6 1,2 0 0,-2-7-1,-2-1 7,-1-2 1,-2-11 267,0 2 0,1-5 1,-1 0-1,0-4 298,0-4 0,-4 3-56,-1 0 1,-1 2-1,3-1 1,-3 4 812,-2 3 1,1 3-395,-3 4 0,-2 6 0,3 10 130,-4 8 1,-1 8-697,0 1 1,0 8 0,0 1 0,0-2-854,0-1 1,0-6 152,0 0 1,2-7 203,3 2 1,-2-9 375,6-6 0,-1-5 1,3-9-1,-1-9 80,1-6 0,1-5-2,3-3 1,4-2 0,0-3 0,-2 3 120,-1 1 1,3 5-307,0 1 1,4 3 0,-4 10 0,-1 7-410,-2 5 0,-2 5 474,0 3 1,0 9-1,0 8 1</inkml:trace>
  <inkml:trace contextRef="#ctx0" brushRef="#br0">20801 9269 20843,'-28'-9'-1155,"1"1"1,1 1 1625,3 4 1,5 6 1265,-1 2 0,8 6 0,3 0 0,2 5-901,3 3 1,1 6 0,2-1 0,0 3-1222,0 1 1,11 1-1706,4-1 1376,2 1 0,-3-1 1,0 0-1,1 1 1,-1 1 366,0 3 0,7-9 0,1 3 0</inkml:trace>
  <inkml:trace contextRef="#ctx0" brushRef="#br0">20943 8871 16864,'0'-20'-510,"0"4"0,2-2 1012,2 7 0,0 0 0,4 8-788,-2 5 0,3-1 0,-2 9-37,1 1 0,1 8 0,5 3 0</inkml:trace>
  <inkml:trace contextRef="#ctx0" brushRef="#br0">21142 9042 16864,'-12'14'689,"1"0"1,1 0-471,-1 1 1,5 3 0,1 1-1,3 0 857,2 2 0,2-5-1292,3 3 0,7 1 0,9-1 0,1-1-972,3-3 0,7 4 637,1 0 1,0 0-1,-6-5 1,-3 1-507,-5-1 1,-4 2 933,0 3 0,-9-7 0,-6 6 0,-9-1 564,-9-1 1,-10 0 140,-10-2 1,-3 0-1,0 0 1,1 0 405,2 1 0,2-7-330,-2-4 1,10-2-1728,9-2 958,9-6 0,10-2 1,8-7-1</inkml:trace>
  <inkml:trace contextRef="#ctx0" brushRef="#br0">21654 9226 13031,'-8'-20'170,"-4"4"0,2-1 0,-3 7 0,-1 10 1,0 8 656,0 5 0,0 7 0,-1 4 1,1 4-1,0 4 0,0 1-1100,-1-1 0,8-4 0,2-2 1,3-3-928,2 2 1,2-6 623,3-4 1,2-7 0,8-10 0,-1-3 606,0-4 0,0-4-58,1-1 1,-3-5 0,-2 0-1,-4 0-124,0-1 1,-4 4 347,3-3 1,-2 3-1,0 2-214,2 0-1260,-1 6-135,-4 1 965,7 7 285,1 7 1,0 1-1,-2 6 1</inkml:trace>
  <inkml:trace contextRef="#ctx0" brushRef="#br0">21668 9369 13031,'-12'-2'-1304,"2"-3"0,2 4 755,4-4-99,2-3 519,-11 7 1,12-12 0,-6 5-1</inkml:trace>
  <inkml:trace contextRef="#ctx0" brushRef="#br0">21654 9425 11361,'0'-9'1813,"0"0"1,-2 5-1261,-2 0-166,2-4 1,-3 6 658,10-3-1065,3-2 0,8 3 0,1-5 0,4-2 0,1-2 1,5-3-1,3-1-351,3-2 0,-5-5 300,-4 5 0,-8-6 0,0 3 0,-7 0-77,-3 3 1,-7 3 219,-9 2 0,-9 1 1,-4 4-1,-6 4 578,-4 4 0,3 2-141,-3 4 1,5 3 0,2 6-1,4 2 206,2 3 0,2 3-707,9 6 1,2 1 0,9-1 0,4-1-310,9-3 0,5 1-17,8-6 0,12-5 1,4-6-1,5-2-288,5-3 1,1-9-56,2-8 0,0-2 1,1-8-1,1-1 741,-2-2 1,-4-7-1,-10-3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9597 8118 8552,'2'-13'-276,"3"3"275,4 6 1,-1 2 0,0 4 0,-2 2-4,-3 6-196,5 3 242,-6 1 1,4 0 0,-6 0 0,-1-1 1,-4-4 0,-3-4 0,-5-10 9,4-4 0,3-10 1,6-5-1,0-4 9,0-5 0,1 3-54,4-4 1,4 4 0,9 4-1,2 0 37,2 3 0,1 12 3,0 1 63,4 7 0,-5 9 0,5 5 0,-3 8 1,-7 8-13,-6 5 0,-4 7 0,-11-3 1,-4 2 2,-6 0 0,-8-1-72,3 1 0,-11-8 1,3-8-1,0-3-4,2-7 1,3-4-10,-2-8 0,-1-3 1,8-6-1,3-12-2,2-9 1,9-6-60,-1-7 1,8 2 0,7 1 0,7 3-218,5-3 0,6 10-989,4 2 1250,3 15 0,7-12 0,0 9 0</inkml:trace>
  <inkml:trace contextRef="#ctx0" brushRef="#br0">11048 6710 22752,'0'-9'-1382,"0"-1"1,1-1 556,4-1 933,-3 4 1,4 3-463,-6 10 1,-2-2-1,-1 6 1,-3 1 234,-2-2 0,-2-2 174,-4-6 0,0 0 0,0 0-39,0 0 0,1-6-275,3-4 1,4-7 0,6-4 0,0 1 626,0-1 0,11 1 68,3 1 1,10 3 0,1-2 0,5 7-184,4 7 1,0 2-87,-1 2 1,-3 2 0,2 4 0,-7 7-947,-6 4 0,-4 8 533,-6-1 0,-4-2 0,-10 0 0,-6-1 397,-6-4 1,-1-1 335,-6-2 1,1-6 0,-4-3 0,2-4 103,1-1 0,7-6-1518,-2-3 630,3-4 0,3-3 1,4-3-1,4-5 1,5-1-344,5 2 783,3-4 0,14 11 0,5-3 153,4 3 1,15 2 0,-2 0 0</inkml:trace>
  <inkml:trace contextRef="#ctx0" brushRef="#br0">12555 6127 16302,'-8'0'-384,"1"0"791,7 0-463,0 7 0,-1 0 1,-2 8 149,-2-1 1,0-5-155,5 1 1,-6-7 893,-4 2 0,3-4-614,-3-1 0,5-4 0,-3-3 0,2-1-483,3-3-320,1-1 0,4-3-316,3 1 1040,3 6 0,12 8 0,2 8 0</inkml:trace>
  <inkml:trace contextRef="#ctx0" brushRef="#br0">10010 8928 9514,'-14'0'-1593,"-1"0"1571,1 0 1,5 0 352,-1 0 0,5 0 0,-3-2 189,2-2 0,1-4-257,5-7 1,2 1-180,3 0 0,-2 0 0,6 0 0,1-2-4,-2-3 0,4 1-34,-2-5 1,3 4 0,1-3 0,0 0 60,0-1 0,5 0-82,0-6 1,5 1 0,-4 0 0,1-1 25,-1 1 0,4-6-2,-5 1 1,6 0 0,-3 5-1,2-1 41,0 1 1,-7-1-56,2 1 1,-3 1-1,-2 2 1,0 3 22,1 1 1,-3-3-28,-2 6 1,2-8 0,-4 4 0,0-2 10,-3 1 1,1 4-29,-1-5 0,4 2 0,-4-3 1,0 3-34,1 1 1,-3-3 25,7 5 0,-1-4 0,4 4 1,-2 1-5,-1 3 0,-1 0 11,5 1 0,0-5 0,1 0 0,-1 2 38,0 1 0,0 2-17,1 0 0,-1-5 0,-2 0 0,-1 1 3,-1 3 0,-1 0-21,6 1 0,4 0 0,0-2 0,-2-1-8,-1-2 1,-2-2-15,0 2 1,2 2-1,1-5 1,2 0 11,-1 0 0,-3 3 6,0-5 1,-1 2 0,0-3 0,0 2-10,1 3 1,0-1 7,4 2 0,-3 4 0,3-4 0,-2 1 23,2-1 0,-3 4-26,3-4 1,2 3 0,-2 0 0,0-1 15,1-2 0,-3 0-18,7 4 0,-6 1 0,2 0 0,-1 0 4,0 0 1,6-5-8,-1 0 1,-2 0 0,0 3 0,0-1 14,0-2 0,-3-2-14,5 2 35,0 3 1,-2-9 0,-3 6 0,-3 2 0,-2 1 349,0 2-373,0-7 1,1 5-1,-1-3 1,0 4-1,0 0 154,0 1-186,1-6 0,0 4 0,3-3 0,2 3 0,1 2 0,1-2 0,-1-1-37,-1-2 0,4 0 12,-5 5 1,6-1 0,-3 1-1,2 2 10,0 2 0,-7-3 27,2 4 0,-3 1 0,-1 0 1,1 0 51,-2 0 0,4 0-22,-9-1 1,4-2 0,1 5-1,2-2 14,3-3 0,-3 3-27,3-2 0,-2 1 1,2-4-1,3 2 16,0 2 1,5 1-16,-3-2 1,-2-2 0,2 2 0,1-1 25,2 2 0,0-2-22,-4 6 0,4-5 0,-5 6 0,0-1 2,-3-1 0,-3 4-22,-2-3 1,2 4-1,2 1 1,0 0-18,0 0 1,-2 0 11,-2 0 1,2 0-1,1 0 1,2 0-4,-2 0 1,1 0 4,1 0 1,-2-5 0,5 0 0,0 2-8,0 1 0,-3 2 9,5 0 1,-5 0 0,5-1-1,-1-2 18,0-2 0,-1 0 24,-3 5 0,-2 0 0,5 0 1,-1 0 13,-4 0 0,-1 0-38,-2 0 1,0 0 0,1 0 0,-1 0 8,0 0 0,0 0-23,0 0 1,1 0-1,-1 0 1,0 0-33,0 0 0,0 0 20,1 0 1,4 2 0,0 1 0,-2 2-29,-1-2 0,-2-2 40,0-1 0,5 7 1,0 1 53,-2 0 1,-1-1-62,-1-2 1,-1 1 0,-2 6 0,-1-3 1,-1 2 0,-5-3 7,4 1 0,1-1 0,2 3 1,-1-1 0,-1 1 0,-5 0-5,4-2 0,0 4 0,4-3 0,-2 1 1,-1-2 1,-1 4 16,5-4 1,1 4 0,-1 0 40,0-4 1,0 4-37,0-4 1,5-1 0,0 0 0,-1 0 9,-2 0 0,-2 0-6,0 1 0,5 4 0,0-4 0,0 4-5,1 1 0,-4-1-4,3-4 1,-2 9-1,1-6 1,1 1 4,-2-2 1,4-2 19,-2 6 1,6-1 0,-3 0-1,2-1 75,-1-4 1,1 4-89,5-4 0,-1-1 0,0 0 0,1 0 21,-1 0 1,-4 0-28,0 1 0,-1 4 1,4-5-1,-3 1-22,-5 1 0,1-1-9,-1 5 0,0 1 0,-4-1 1,-3 0-36,-2 0 0,2 0 5,-2 1 1,1 4 0,0 0 0,-3-2-18,-2-1 0,5-2 49,-1 0 0,-2-1 1,1-2 36,2-2 0,2 1-31,1 4 1,-5-4-1,1-3 1,-1 1-7,-1 0 0,5 2 5,-4 4 0,-1-5 0,0 1 0,0 1 20,0 2 1,-3 1-3,4 0 0,-6 0 0,4 0-19,-1 1 1,0-1 4,4 0 1,-2 0 0,-5 1 0,3-1-14,2 0 1,-3-5-1,4 1 0,-4-1 0,5 6-15,1-1 0,-3-2 22,1-2 0,-1 3 1,3-4-1,-3 4 4,-2 1 0,4-5-6,-6 1 1,7-1 0,-3 6 0,2-1-2,-1 0 1,-4 0 14,5 0 0,-3 1 1,5-1-1,-3 0 53,2 0 1,-3 0-35,1 1 1,1-1 0,4 0 0,-1 2 39,-4 3 0,4-3-51,-4 3 0,-1 1 0,0 1 0,0-1 19,0 1 1,-3 4-5,4-1 0,-4-2 0,3 2 0,0-1-67,0-1 0,-4 0 40,6-3 0,-5-3 0,4 3 0,2-3-18,2-2 0,-4 0 11,1 1 1,-1-1 0,5 0 0,-1 0 8,-4 0 0,4 1-38,-3-1 0,-2 0 1,-1 0-1,1 1-63,0-1 1,-3 0 48,4 0 0,-4 0 0,3 2 0,0 2-48,0 1 1,-3 0 71,4-5 0,-4 0 0,4 0 0,1 0-13,-2 1 0,4 0-20,-2 4 79,2-9 0,1 9 1,-2-10-1,-1 4 1,1 1 11,1 0-29,3 1 1,-6-6 0,0 1 0,1 1 0,-1 1-9,1 2 1,-7-4 0,3-1-1,-1 2 1,0 2 1,4 1-2,-4 1 1,1-1 0,-2 2 0,0 1 37,-1 2 1,4 0-18,-2-5 0,6 0 0,-4 2 0,3 1 10,-1 2 0,1 0-29,4-4 1,-4-1 0,-1 0 0,2 2-12,2 3 0,1-3 50,0 2-56,0-2 0,1-2 0,-1 1 0,0 0 0,-1 3 4,-4 1 0,4 0 0,-5-3 0,1 1-14,1 2 1,-2 6 20,1-1 1,2-2 0,-5 2 0,2-1-24,3-1 1,-3 5 29,2-3 1,-1-2 0,4 0 0,-2 0 7,-2 0 1,1 1-20,4 0 1,0-1 0,-1-4 0,-2 1-13,-1-2 0,-1 4 16,5-2 0,-4 4 0,-2-2 0,0-1 12,-1 1 0,1 3-11,2-5 36,-4 6 1,-1-5-1,1 6 1,0-3-1,2 1-1,0-2 1,-3 3 0,3-4 0,-2 1 25,-3 3 1,5 2-56,2 2 0,-4-1 1,0 0-1,-1-1 15,0-3 1,4 6-5,-4-6 0,1 6 0,-2-8 1,2 2-29,2-1 1,-3-1-3,4 2 1,-1 1 0,3-4-1,-2 1-49,3 3 1,-5-4 44,3-2 1,-5-2-1,4 1 1,2 0-14,2 0 0,-4 2 44,1-1 1,-2 0 0,3-4-1,-2-1-15,2 0 1,2 0-6,1 0 1,0 1-1,1-1 1,0 0-26,4 0 0,-3 0 15,3 1 1,-3-6-1,-2 1 1,0 1-5,1 1 1,-1 3 43,0-1 0,0-5 0,0 1 0,1 1 30,-1 1 0,-2 3-49,-2-1 0,3 0 0,-4 0 0,4 0 0,1 1 1,2-1-8,3 0 0,-4-4 0,4-1 1,-3 2-21,-2 2 0,1 1 15,-1 0 0,-5-4 0,1-1 0,1 2-8,2 2 0,-4 1 9,0 0 0,-1 1 0,3-3 0,-1-1 6,1-1 1,-3-1 0,1 5 0,-4-1 1,5-2-1,-1-1-20,-1 1 0,3-3 11,-6 1 0,4-4 0,-2 3 0,0-2 19,4-3 1,-3 3-7,2-1 0,-5 1 0,4-1-50,2 5 15,2-4 0,1 5 0,-1-5 0,-2 2-205,-2 3 186,1 2 1,4 1-1,0 0 1,0 1-42,1-1 84,-1 0 1,0-1 0,0-2 0,0-2 45,1 2 0,-1-3-16,0 2 0,0-6 1,0 4-1,1 0 4,-1 0 0,-1-3-28,-4 4 0,4-4 0,-4 3 0,4 0-94,1 0 0,-1-4 65,-4 6 0,7-5 1,-3 3-1,1-1-87,3 1 0,1-3 67,-4 5 1,0-1 0,2 5 0,1-1-68,2-4 0,5 4 66,-5-3 0,1 7 0,-1 2 0,3-2-23,0-1 1,4 3 60,-7 0 0,4-2 1,-2-6-1,-1-1 87,1 1 0,-2 0-51,-5-2 1,0 3 0,1-6 0,-1 0 10,0 0 0,0-1-14,0-5 1,1 0 0,-1 0 0,0 0-2,0 0 1,1 0-31,-1 0 0,-5 0 0,1 0 0,1 0-112,1 0 0,3 0 43,-1 0 0,-5 5 0,1 1 0,1 2-117,2 3 0,-4 0 153,1-1 0,-6 7 0,4-1 0,0 3 1,0 1 0,-3 4-2,4-5 0,1 5 0,4-5 1,0-2 39,0-1 1,1-7 63,-1 1 0,0-7 0,2 2 0,1-4-21,2-1 0,2 0-36,-2 0 0,-2 0 0,5 0 0,0 0-15,0 0 1,-3 0-21,5 0 0,-5 0 0,5 0 0,1 0-209,2 0 1,0 0 169,-4 0 0,9 0 1,-2-1-1,3-2-70,2-2 1,3-6 99,-5 1 0,6-2 0,1-3 0,3 1 117,-1 0 0,4 0-32,-8 0 1,3-5 0,2-2 0,-1 1 163,1-1 0,-2 2-164,-3 5 0,3-2 1,-3 0-1,3 0 5,2 4 1,-5 1-117,-1-3 0,1-1 0,3 3 1,-1 1-208,-2 1 0,-7 5 211,3-4 0,-3 6 0,1-2 1,1 3 34,-1 2 1,-7-1 40,-1-4 1,1 2-1,6-6 1,3-3 182,-3 0 1,1-2-80,1-1 1,-1-4 0,6-1 0,-1-1 32,0 1 1,4-5-154,-3 1 0,3 2 0,1-2 0,0 0-242,-5 2 0,5-5 148,-5 4 0,5-4 1,0 0-1,-1 2-104,-3 1 0,2 0 179,-7-4 1,5-2 0,-5-2 0,-1-1 175,-2 2 0,-2 1-111,0 1 1,-2-6 0,-1-1-1,2-2 22,-2 0 1,0 5-48,4-5 0,-6 5 0,1-3 0,1 1-6,2 3 0,-3 4 3,0 4 1,-5-3 0,3 5 0,-2-2-25,-2 1 0,2 5 29,-1-1 1,0-1 0,-5-1 0,-1 1 21,-4-1 1,4-2-36,-3 4 0,-3-8 0,1 0 0,0-5-8,0 1 0,-5-1-9,2-1 1,-2 0 0,0-7 0,2 1 226,-2 4 1,-1-1-129,-2 3 1,5-1 0,1 8 0,2 2 52,3 5 1,-3-2-89,1 2 0,-4 0 1,5 5-1,-1 0 22,-1 0 1,3 0-76,-6-1 0,4 1 0,-3 0-90,2 0 1,-3 0 118,5-1 1,-6 1-1,4 0 156,-1 0-29,-3-1 1,1 1-1,0 0 124,-2 0 0,-1 4-38,-2 1 1,4 4-333,1-4 27,0 5-478,-5-2-258,0 6-377,0 0 0,0 0 1</inkml:trace>
  <inkml:trace contextRef="#ctx0" brushRef="#br0">7763 8302 19041,'-28'0'-846,"4"0"1,2-1 0,2-2 46,2-2 892,9 0 1,1 5 0,6 0 0,2 0 0,7 0 169,4 0 0,9 0 0,5-1 0,5-4-38,4-5 1,5 2-77,-1-1 1,8 0 0,3-6 0,1 1 2,4 0 1,1 0-197,2-1 0,5 1 1,-2 0-1,-3 0-99,-4 0 1,-8 4 97,-3 1 1,-2 1 0,-12-2 0,-7 4 328,-9 0 1,-12 4 0,-7-4-1</inkml:trace>
  <inkml:trace contextRef="#ctx0" brushRef="#br0">8346 8089 19041,'-42'0'-214,"-1"0"1,8 0-536,7 0 954,-1 0 1,15 6 0,0 4 108,8 3 0,6-4-766,4 1 1,4-1 0,6 5-1,1 0-43,-1 1 1,0 4-867,0 0 1051,7 6 0,-5-3 0,4 6 1</inkml:trace>
  <inkml:trace contextRef="#ctx0" brushRef="#br0">11133 14657 9917,'-11'-20'-102,"-3"-3"0,1 3 0,7 6 0,9 11 91,3 10 1,5 11 0,-4 13-1,-1 4 99,0 2 1,-1 5 0,-7 6-1,-1-3 1,-3 0 0,-2-4-178,-3-3 1,0 6 17,1-6-159,-2 0 0,4-12 0,-5-2 0,2-6-154,2-7 1,6-15 0,-2-15 0,3-14 370,2-11 0,5-6-4,0-7 0,6 1 0,-2 3 0,4 2 361,1 2 1,2 2-177,3 4 1,-2 8 0,8 5 0,4 7 7,2 2 0,9 8-177,-2 9 0,9 2 0,4 2 0</inkml:trace>
  <inkml:trace contextRef="#ctx0" brushRef="#br0">9711 7975 20365,'0'-14'-101,"0"0"1,0 0-1,0 0 1,0-1-1,0 1 402,0 0 1,2 6 0,2 3 0,6 4-289,3 1 1,1 1-1,0 4 1,-1 6-1,-2 6 1,-3 7-643,-2 3 1,-1 3 280,-5 3 248,0-3 0,-7 10 1,-4-7-1,-4-2 0,-6-1 1,0-3-1,-1-3 197,0-5 0,-3-10-164,-8-4 1,3-5 0,-5-6 0,2-8-59,0-8 0,-1-7-36,6-4 1,6 3 0,3-3-1,5 3-3,4 1 0,7 7 508,13 3 1,5 5-1,15 5 1,4 4 71,3 3 0,5 5-557,0 7 0,-1 1 0,-3 11 0,-5 0-873,-3 0 0,-3 2 648,-3 4 1,-5 1 0,-10-2 0,-4-2 408,-3-1 1,-15-7 578,-6 2 0,-6-10 0,-5-4 0,-2-3 95,-1-2 0,-6-11-929,1-4 1,-2-7 0,2 2 0,5-4-203,3-6 0,6 2 257,1-5 0,7 2 1,2 5-1,9 2 120,8 5 1,16 5 283,9 4 1,10 4-1,0 8 1,3 4-1073,2 8 384,0 7 0,-1 13 0,1 3 0</inkml:trace>
  <inkml:trace contextRef="#ctx0" brushRef="#br0">11147 6525 19173,'-6'-8'-1226,"3"-4"0,-7 4 0,-1 0 1519,-2 3 0,-1 2 0,0 0 0,0-2 0,0 2 14,-1 1 0,1 7 425,0 0 1,4 1 687,1-1-1112,6-3 0,-3 10-555,6-2-31,0 2 0,0 3 1,0-1-1</inkml:trace>
  <inkml:trace contextRef="#ctx0" brushRef="#br0">5460 8629 19201,'-20'-28'-673,"4"4"0,-3 2 1,5 2-1,2 2 1,3 1-41,-2-2 1,-2 3 0,-1-3-1,0 5 936,0 4 0,-1-1 0,1 7 0,0 0 1415,0 3-1385,0 14 0,-1 2 0,1 17 0,1 4 1,4 8-1,4 5 0,4 4-126,1-3 0,6 9-411,3-7 0,6 0 0,4-11 1,6-3-1056,7-5 1,2-9 1436,4-5 0,3-11 0,-4-10 0,1-11 786,-1-9 0,-5-6-389,1-5 1,-4-4 0,-6-4 0,-4 2 45,-3 1 1,-2 1-376,1 0 1,-1 3-1,0 11 1,0 4 495,0 3 0,1 8-407,-1 3 0,6 4 1,2 2-1,2 4 231,0 5 1,0 2-557,4 2 1,0-1 0,1-4 0,-2-4-386,-4-3 1,3-2 529,-7 0 0,-5-7 0,-6-4 0,-2-6 23,-3-7 1,-1 2-216,-2-1 1,-2-1-1,-1-3 1,-3 2-610,-2 1 1,3 2-90,-4-2 0,6 4 0,-2 5-1291,3 1 2297,2 0 0,7 6 1,0 2-1</inkml:trace>
  <inkml:trace contextRef="#ctx0" brushRef="#br0">6413 8402 19291,'-27'-14'-2647,"3"-1"2094,5 1 951,10 0 26,2 6 0,7 8 1,2 10-1,3 4 1,4 3-718,4 2 0,3 6 1,1-1-1,3 1-381,3-1 1,0 3 265,6-3 1,-1-2 0,2 1 0,2 1 205,1-2 1,6 5-1,-2-5 1</inkml:trace>
  <inkml:trace contextRef="#ctx0" brushRef="#br0">10294 15894 8523,'-6'-17'265,"-4"2"0,-1 6 1,2 7 136,4 12 0,3 10 1,2 13-1,0 5 1,0 5-1,0 4-281,0 6 1,0 2 0,2 2-1,3-2-351,4-3 0,-1-4 0,2-11 1,1-5-342,1-7 0,3-12 1,-1-15 118,0-10 0,5-14 348,0-7 1,0-11-1,-5 1 1,0-1 248,0 0 0,1 6 118,-1 0 0,-1 8 1,-2 0-1,-2 8 161,2 6 0,-3 5-246,2 11 1,-6 2-1,4 4 1,-2 8 99,-2 8 1,4 0-221,1 2 0,-1-2 0,1 0 1,1-6-225,-2-5 0,4-8 211,-2 2 1,-4-5 0,1-6 0,-3-8 139,1-9 1,1-5-222,-1-5 1,-3 1-1,2-6 1,0-1-117,0-2 1,1-2-118,9 1 1,-3 5-1,10 4 1,1 5 268,6 4 0,7 3 0,8 7 0</inkml:trace>
  <inkml:trace contextRef="#ctx0" brushRef="#br0">11190 15837 8523,'-29'-1'130,"3"-3"1,3-2 86,9-2 1,2 3 1050,7-4 0,2 6 1,7-2-581,6 3 0,2 13-573,3 4 1,-1 15 0,0 1 0,0 6-10,1 1 1,-1-1-470,0 6 224,0-7 0,-4 6 0,-2-6 0,-2-1 0,-1-7-507,1-7 0,-3-7 1,8-5-1,7-6 646,8-6 0,16-24 0,8-10 0</inkml:trace>
  <inkml:trace contextRef="#ctx0" brushRef="#br0">9597 6497 8667,'-7'-21'-212,"-5"6"1,8-4 0,-1 3 0,0 2 0,-1-1 0,-2 3 484,-3 2 1,3 4 0,-1 6 0,-1 2 0,1 4 0,-1 8-11,-1 8 1,3 7 0,-1 5 0,-2 7-114,-2 5 0,0 8 0,2 0 0,2 4-55,-2 4 1,0 10 0,0-1 0,3 2-304,1 0 1,3-2-135,4 0 1,0-3-1,0-7 1,0-8-380,0-8 0,0-10-279,0-6 1001,0-1 0,0-12 0,0 4 0</inkml:trace>
  <inkml:trace contextRef="#ctx0" brushRef="#br0">9185 6923 10766,'-14'-22'-1431,"0"2"1241,-1 6 1,9 6 964,6 3 0,6 14 1,9 6-130,-1 0 1,0 1-664,0-2 0,5 5 0,2 2 0,-1-1-421,1 1 0,3-2 180,-5-5 1,6 7 0,-1 1 0,1 1 195,-2 1 0,4 0 0,-5 4 0</inkml:trace>
  <inkml:trace contextRef="#ctx0" brushRef="#br0">9839 7108 15322,'-1'-22'-421,"-3"3"1,0 3 0,0 2 0,3 0 1143,1 0-313,0-1 1,-5 6 0,0 3 0,2 4 845,2 8 0,1 5-1348,0 4 0,0 5 1,0 4-1,1 3-333,4 1 0,3 1-1531,6-1 1208,0 1 0,2-1 651,3 0 1,-3 1 0,4-1-1</inkml:trace>
  <inkml:trace contextRef="#ctx0" brushRef="#br0">10834 5388 11222,'0'-21'-259,"0"-1"1,0 0-661,0 3 1073,0 4 0,0 0 1,0 1-1,2 1 193,3 4 0,-4 4 0,4 12 1,-5 5-265,-5 6 1,-1 12-30,-4-2 0,-2 5 1,2 0-1,-1 5 108,2 3 0,-4 2-319,4 0 0,-2-1 0,0-1 1,3-1-329,1-2 1,1-5 230,1 5 0,4-7 1,-4 3-1,2-6-561,-2-4 805,3-4 1,-16 1 0,2 1 0</inkml:trace>
  <inkml:trace contextRef="#ctx0" brushRef="#br0">10365 5672 11033,'0'-23'-396,"0"1"1,0 1-269,0 4 1,2 1 1646,2 2-676,4 6 1,7 1-1,-1 7 1,2 0 0,3 0 395,4 0-874,4 7 0,2 5 0,-1 9 0,0-1 1,2 3-1,2-1 0,0 3 111,-6 2 0,9 1 1,-5 1-1</inkml:trace>
  <inkml:trace contextRef="#ctx0" brushRef="#br0">11062 5630 17619,'8'0'-59,"11"0"0,-4 0 0</inkml:trace>
  <inkml:trace contextRef="#ctx0" brushRef="#br0">11048 5701 16985,'-8'-7'-3353,"-3"4"3003,6-6 1,0 4-1,5-4 1319,0-2-474,7-2 0,0 0 0,8 2 0,-1 2 179,0-2 0,0 4-625,0 3 0,1 2 1,-1 4-166,0 2 0,-6 4 40,-3 6 1,-4 7-1,-1 3 1,0 3 577,0 1 1,0 0-301,0 1 0,0-1 0,0 1 0,2-2-243,3-4 1,-2-2-402,6-7 1,1-1 0,4-4 0,2-4-1056,3-4 1513,3-7 1,13-8-1,1-8 1</inkml:trace>
  <inkml:trace contextRef="#ctx0" brushRef="#br0">12398 4748 15829,'7'-20'-189,"-6"4"1,4-3 0,-2 3 0,0 2 367,2 0 389,0 0 0,-7 6-59,-3 3-416,4 10 0,-7 4 0,5 9 0,-4 2 1,0 2-1,-3 5 0,2 3-99,3 3 0,-1 2-127,1-2 1,-6 5 0,3 8 0,-1 1-456,-1-1 1,6 3 89,-6-2 0,7 2 0,-3-3 0,1 2-344,0-3 0,-6-5-58,2-2 1020,-4-7 1,-7 4 0,-3-6-1</inkml:trace>
  <inkml:trace contextRef="#ctx0" brushRef="#br0">12014 5232 13145,'-7'-34'-1131,"2"1"1,3 0 1846,2 5 0,7 6-83,2 3 1,4 3-1,-1 2 1,-1 1 222,-1 3 0,-1 4-828,6 6 0,-1 5 0,0 1 0,0 4-707,0 6 1,-1-1-2,-3 9 1,2-5 0,-2 5 0,2 1-1030,2 2 1684,-6 1 1,5 1-1,-5-1 1</inkml:trace>
  <inkml:trace contextRef="#ctx0" brushRef="#br0">12640 5175 8481,'-6'-14'0,"4"-5"102,-3 0 1,4 0 0,2 4 0,4 1 482,5 0 1,-3 0-445,3 0 1,1 4 0,6 2 0,2 0 6,-1 0 0,-2 5-786,-2-1 520,0 2 0,0 4 0,-1 2 1,-2 6-1,-2 2-159,2 3 1,-4-1 0,-3 0 0,-2 0-36,-2 0 1,2 1 378,2-1 0,0-1 0,3-2 169,0-2 0,4-6 48,-2 2 0,2-2 1,0 0 106,-1 2 0,-2 1-251,1-1 0,-2-2 0,-7 7 0,-4 1-10,-5 1 0,-5 4-144,-10 3 1,-8-1-1,2 4 1,-3 0-164,-2 0 0,-2-5-73,3 2 0,3-5 0,6-4 1,2-5-1142,3-4 1391,7 6 0,1-6 0,4 5 0</inkml:trace>
  <inkml:trace contextRef="#ctx0" brushRef="#br0">14289 4819 15420,'-1'-23'-493,"-2"1"1,-2 1 0,2 4 0,1 1 499,2 2 1,0 4 0,0 1 918,0-2-685,0 4 0,-2 1 1,-1 8-1,-3 2 275,-2 6 1,-1 9-398,-6 4 0,1 6 0,0 4 0,0 5-316,0 3 1,-5 3-21,0 4 1,0 4 0,4 8 0,1 1-862,0-1 0,0 4 596,0-3 0,1 1 0,2-7 0,3-4 508,2-9 0,-5-5 1,3-9-1</inkml:trace>
  <inkml:trace contextRef="#ctx0" brushRef="#br0">13735 5303 12573,'-8'-33'-594,"3"-1"0,4 3 829,1 7 1,0 4 572,0 5-449,6 1 0,2 6 0,6 3 0,0 4 0,0 1-126,1 0 0,4 6 0,1 5 0,1 7-940,-1 5 1,4 3 144,-5-3 0,5 6 1,-5-2-1,-2 4 469,-1 1 1,-2 4 0,0 0-1</inkml:trace>
  <inkml:trace contextRef="#ctx0" brushRef="#br0">14360 5402 10023,'0'-28'-220,"7"6"254,2 3 0,4-2 1,1 2-1,0 2 606,0 1 0,1 7-383,-1-1 1,-5 7 0,1-2-40,1 4 1,-5 7-81,-1 3 0,-5 6 0,-3 4 0,-4 4 17,0 4 1,2-3-166,-5 0 1,7-2 0,-2 3-1,4-3 51,1-1 0,0-2 29,0-5 1,6-6 0,4-2-1,4-1-98,5-1 1,3 1-518,6-5 238,1-6 0,1-2 1,1-6-1,3 0 1,-4-1 350,-5 1 0,2 0 0,-5 0 0</inkml:trace>
  <inkml:trace contextRef="#ctx0" brushRef="#br0">14673 5289 12366,'0'-15'-72,"0"1"1508,0 0-557,0 6 1,0 8-549,0 9 1,0 10 0,0 5 0,0 5-291,0 4 1,0-2-403,0 7 0,0-1 0,0 4 379,0 1 0,-12-2 0,-4 9 0</inkml:trace>
  <inkml:trace contextRef="#ctx0" brushRef="#br0">15796 7037 13335,'-8'-22'-2586,"-4"1"2347,10 7 1,-4 0 862,6 0-617,0 6 0,0 3 1,0 10-1,-2 4 0,-1 6 182,-2 4 1,-4 3-89,4 6 1,-4 2-1,2 2 1,0 1-147,-5-2 1,6 6 0,0-1-1,1 0-461,0-2 1,1-3 273,4 2 1,0-1 0,0 4 260,0-1 0,6-2 1,2-4-1</inkml:trace>
  <inkml:trace contextRef="#ctx0" brushRef="#br0">15626 7122 8555,'-14'-14'-261,"-1"0"286,1 0 0,0 6 385,0 3 0,6 5 0,3 5-167,3 4 1,2 4 0,0 1 0,0 0-81,0 1 1,7 4-292,2 0 0,-1 1 1,2-3-1,1 4-438,1 1 1,-2-5-896,-1 2 1461,7 4 0,0-1 0,4 6 0</inkml:trace>
  <inkml:trace contextRef="#ctx0" brushRef="#br0">16194 7151 8554,'-20'-8'0,"4"-5"203,-3 4-114,3 3 1,2 1-1,0 10 1,0 4-1,-1 4 1,3 1 0,1 0 39,1 0 1,7 5 0,-2 0 0,5 0-263,5 2 0,3-6 81,6 4 1,5-8 0,2-1 0,1 1-135,3 2 1,0 1 144,-1 0 0,1-4 0,-6-1 0,-1 2 16,-2 2 0,-7-1 19,0-2 0,-5 3 0,0-4 1,-2 4-248,-2 1 1,-5 0 5,0 0 1,-6-1 246,2-4 0,-4 4 0,-1-5 0</inkml:trace>
  <inkml:trace contextRef="#ctx0" brushRef="#br0">16237 7194 8541,'-8'-21'-37,"2"10"245,6-3 1,0 3 0,0-4 0,3 1 320,7 0 1,1 0-349,12 0 0,1-1 0,6 1 1,3 0-363,5 0 0,-2 1 181,2 4 0,7-4 0,5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14/01/2025</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083"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168"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250"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334"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417" algn="l" defTabSz="1172168" rtl="0" eaLnBrk="1" latinLnBrk="0" hangingPunct="1">
      <a:defRPr sz="1538" kern="1200">
        <a:solidFill>
          <a:schemeClr val="tx1"/>
        </a:solidFill>
        <a:latin typeface="+mn-lt"/>
        <a:ea typeface="+mn-ea"/>
        <a:cs typeface="+mn-cs"/>
      </a:defRPr>
    </a:lvl6pPr>
    <a:lvl7pPr marL="3516500" algn="l" defTabSz="1172168" rtl="0" eaLnBrk="1" latinLnBrk="0" hangingPunct="1">
      <a:defRPr sz="1538" kern="1200">
        <a:solidFill>
          <a:schemeClr val="tx1"/>
        </a:solidFill>
        <a:latin typeface="+mn-lt"/>
        <a:ea typeface="+mn-ea"/>
        <a:cs typeface="+mn-cs"/>
      </a:defRPr>
    </a:lvl7pPr>
    <a:lvl8pPr marL="4102585" algn="l" defTabSz="1172168" rtl="0" eaLnBrk="1" latinLnBrk="0" hangingPunct="1">
      <a:defRPr sz="1538" kern="1200">
        <a:solidFill>
          <a:schemeClr val="tx1"/>
        </a:solidFill>
        <a:latin typeface="+mn-lt"/>
        <a:ea typeface="+mn-ea"/>
        <a:cs typeface="+mn-cs"/>
      </a:defRPr>
    </a:lvl8pPr>
    <a:lvl9pPr marL="4688669" algn="l" defTabSz="1172168"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53</a:t>
            </a:fld>
            <a:endParaRPr lang="en-GB" altLang="en-US"/>
          </a:p>
        </p:txBody>
      </p:sp>
    </p:spTree>
    <p:extLst>
      <p:ext uri="{BB962C8B-B14F-4D97-AF65-F5344CB8AC3E}">
        <p14:creationId xmlns:p14="http://schemas.microsoft.com/office/powerpoint/2010/main" val="302221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54</a:t>
            </a:fld>
            <a:endParaRPr lang="en-GB" altLang="en-US"/>
          </a:p>
        </p:txBody>
      </p:sp>
    </p:spTree>
    <p:extLst>
      <p:ext uri="{BB962C8B-B14F-4D97-AF65-F5344CB8AC3E}">
        <p14:creationId xmlns:p14="http://schemas.microsoft.com/office/powerpoint/2010/main" val="2533137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71" indent="0" algn="ctr">
              <a:buNone/>
              <a:defRPr/>
            </a:lvl2pPr>
            <a:lvl3pPr marL="914342" indent="0" algn="ctr">
              <a:buNone/>
              <a:defRPr/>
            </a:lvl3pPr>
            <a:lvl4pPr marL="1371511" indent="0" algn="ctr">
              <a:buNone/>
              <a:defRPr/>
            </a:lvl4pPr>
            <a:lvl5pPr marL="1828681" indent="0" algn="ctr">
              <a:buNone/>
              <a:defRPr/>
            </a:lvl5pPr>
            <a:lvl6pPr marL="2285851" indent="0" algn="ctr">
              <a:buNone/>
              <a:defRPr/>
            </a:lvl6pPr>
            <a:lvl7pPr marL="2743022" indent="0" algn="ctr">
              <a:buNone/>
              <a:defRPr/>
            </a:lvl7pPr>
            <a:lvl8pPr marL="3200192" indent="0" algn="ctr">
              <a:buNone/>
              <a:defRPr/>
            </a:lvl8pPr>
            <a:lvl9pPr marL="3657362"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14/01/2025</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defRPr>
            </a:lvl1pPr>
            <a:lvl2pPr>
              <a:spcAft>
                <a:spcPts val="720"/>
              </a:spcAft>
              <a:defRPr>
                <a:latin typeface="Gill Sans MT" panose="020B0502020104020203" pitchFamily="34" charset="77"/>
              </a:defRPr>
            </a:lvl2pPr>
            <a:lvl3pPr>
              <a:spcAft>
                <a:spcPts val="720"/>
              </a:spcAft>
              <a:defRPr>
                <a:latin typeface="Gill Sans MT" panose="020B0502020104020203" pitchFamily="34" charset="77"/>
              </a:defRPr>
            </a:lvl3pPr>
            <a:lvl4pPr>
              <a:spcAft>
                <a:spcPts val="720"/>
              </a:spcAft>
              <a:defRPr>
                <a:latin typeface="Gill Sans MT" panose="020B0502020104020203" pitchFamily="34" charset="77"/>
              </a:defRPr>
            </a:lvl4pPr>
            <a:lvl5pPr>
              <a:spcAft>
                <a:spcPts val="72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14/01/2025</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71" indent="0">
              <a:buNone/>
              <a:defRPr sz="1800"/>
            </a:lvl2pPr>
            <a:lvl3pPr marL="914342" indent="0">
              <a:buNone/>
              <a:defRPr sz="1600"/>
            </a:lvl3pPr>
            <a:lvl4pPr marL="1371511" indent="0">
              <a:buNone/>
              <a:defRPr sz="1400"/>
            </a:lvl4pPr>
            <a:lvl5pPr marL="1828681" indent="0">
              <a:buNone/>
              <a:defRPr sz="1400"/>
            </a:lvl5pPr>
            <a:lvl6pPr marL="2285851" indent="0">
              <a:buNone/>
              <a:defRPr sz="1400"/>
            </a:lvl6pPr>
            <a:lvl7pPr marL="2743022" indent="0">
              <a:buNone/>
              <a:defRPr sz="1400"/>
            </a:lvl7pPr>
            <a:lvl8pPr marL="3200192" indent="0">
              <a:buNone/>
              <a:defRPr sz="1400"/>
            </a:lvl8pPr>
            <a:lvl9pPr marL="3657362"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14/01/2025</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6"/>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6"/>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14/01/2025</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6"/>
            <a:ext cx="5386917" cy="639762"/>
          </a:xfrm>
        </p:spPr>
        <p:txBody>
          <a:bodyPr anchor="b"/>
          <a:lstStyle>
            <a:lvl1pPr marL="0" indent="0">
              <a:buNone/>
              <a:defRPr sz="2400" b="1"/>
            </a:lvl1pPr>
            <a:lvl2pPr marL="457171" indent="0">
              <a:buNone/>
              <a:defRPr sz="2000" b="1"/>
            </a:lvl2pPr>
            <a:lvl3pPr marL="914342" indent="0">
              <a:buNone/>
              <a:defRPr sz="1800" b="1"/>
            </a:lvl3pPr>
            <a:lvl4pPr marL="1371511" indent="0">
              <a:buNone/>
              <a:defRPr sz="1600" b="1"/>
            </a:lvl4pPr>
            <a:lvl5pPr marL="1828681" indent="0">
              <a:buNone/>
              <a:defRPr sz="1600" b="1"/>
            </a:lvl5pPr>
            <a:lvl6pPr marL="2285851" indent="0">
              <a:buNone/>
              <a:defRPr sz="1600" b="1"/>
            </a:lvl6pPr>
            <a:lvl7pPr marL="2743022" indent="0">
              <a:buNone/>
              <a:defRPr sz="1600" b="1"/>
            </a:lvl7pPr>
            <a:lvl8pPr marL="3200192" indent="0">
              <a:buNone/>
              <a:defRPr sz="1600" b="1"/>
            </a:lvl8pPr>
            <a:lvl9pPr marL="3657362"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72" y="1535116"/>
            <a:ext cx="5389033" cy="639762"/>
          </a:xfrm>
        </p:spPr>
        <p:txBody>
          <a:bodyPr anchor="b"/>
          <a:lstStyle>
            <a:lvl1pPr marL="0" indent="0">
              <a:buNone/>
              <a:defRPr sz="2400" b="1"/>
            </a:lvl1pPr>
            <a:lvl2pPr marL="457171" indent="0">
              <a:buNone/>
              <a:defRPr sz="2000" b="1"/>
            </a:lvl2pPr>
            <a:lvl3pPr marL="914342" indent="0">
              <a:buNone/>
              <a:defRPr sz="1800" b="1"/>
            </a:lvl3pPr>
            <a:lvl4pPr marL="1371511" indent="0">
              <a:buNone/>
              <a:defRPr sz="1600" b="1"/>
            </a:lvl4pPr>
            <a:lvl5pPr marL="1828681" indent="0">
              <a:buNone/>
              <a:defRPr sz="1600" b="1"/>
            </a:lvl5pPr>
            <a:lvl6pPr marL="2285851" indent="0">
              <a:buNone/>
              <a:defRPr sz="1600" b="1"/>
            </a:lvl6pPr>
            <a:lvl7pPr marL="2743022" indent="0">
              <a:buNone/>
              <a:defRPr sz="1600" b="1"/>
            </a:lvl7pPr>
            <a:lvl8pPr marL="3200192" indent="0">
              <a:buNone/>
              <a:defRPr sz="1600" b="1"/>
            </a:lvl8pPr>
            <a:lvl9pPr marL="365736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14/01/2025</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14/01/2025</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14/01/2025</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71" indent="0">
              <a:buNone/>
              <a:defRPr sz="2800"/>
            </a:lvl2pPr>
            <a:lvl3pPr marL="914342" indent="0">
              <a:buNone/>
              <a:defRPr sz="2400"/>
            </a:lvl3pPr>
            <a:lvl4pPr marL="1371511" indent="0">
              <a:buNone/>
              <a:defRPr sz="2000"/>
            </a:lvl4pPr>
            <a:lvl5pPr marL="1828681" indent="0">
              <a:buNone/>
              <a:defRPr sz="2000"/>
            </a:lvl5pPr>
            <a:lvl6pPr marL="2285851" indent="0">
              <a:buNone/>
              <a:defRPr sz="2000"/>
            </a:lvl6pPr>
            <a:lvl7pPr marL="2743022" indent="0">
              <a:buNone/>
              <a:defRPr sz="2000"/>
            </a:lvl7pPr>
            <a:lvl8pPr marL="3200192" indent="0">
              <a:buNone/>
              <a:defRPr sz="2000"/>
            </a:lvl8pPr>
            <a:lvl9pPr marL="3657362"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71" indent="0">
              <a:buNone/>
              <a:defRPr sz="1200"/>
            </a:lvl2pPr>
            <a:lvl3pPr marL="914342" indent="0">
              <a:buNone/>
              <a:defRPr sz="1000"/>
            </a:lvl3pPr>
            <a:lvl4pPr marL="1371511" indent="0">
              <a:buNone/>
              <a:defRPr sz="901"/>
            </a:lvl4pPr>
            <a:lvl5pPr marL="1828681" indent="0">
              <a:buNone/>
              <a:defRPr sz="901"/>
            </a:lvl5pPr>
            <a:lvl6pPr marL="2285851" indent="0">
              <a:buNone/>
              <a:defRPr sz="901"/>
            </a:lvl6pPr>
            <a:lvl7pPr marL="2743022" indent="0">
              <a:buNone/>
              <a:defRPr sz="901"/>
            </a:lvl7pPr>
            <a:lvl8pPr marL="3200192" indent="0">
              <a:buNone/>
              <a:defRPr sz="901"/>
            </a:lvl8pPr>
            <a:lvl9pPr marL="3657362" indent="0">
              <a:buNone/>
              <a:defRPr sz="901"/>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14/01/2025</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5"/>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6"/>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14/01/2025</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a:p>
        </p:txBody>
      </p:sp>
      <p:pic>
        <p:nvPicPr>
          <p:cNvPr id="3" name="Picture 2" descr="Logo PMS Blue">
            <a:extLst>
              <a:ext uri="{FF2B5EF4-FFF2-40B4-BE49-F238E27FC236}">
                <a16:creationId xmlns:a16="http://schemas.microsoft.com/office/drawing/2014/main" id="{CA522B43-28B2-68DF-6981-6716854D0089}"/>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71" algn="l" rtl="0" eaLnBrk="0" fontAlgn="base" hangingPunct="0">
        <a:spcBef>
          <a:spcPct val="0"/>
        </a:spcBef>
        <a:spcAft>
          <a:spcPct val="0"/>
        </a:spcAft>
        <a:defRPr sz="2800">
          <a:solidFill>
            <a:srgbClr val="003D7D"/>
          </a:solidFill>
          <a:latin typeface="Verdana" pitchFamily="34" charset="0"/>
          <a:cs typeface="Arial" charset="0"/>
        </a:defRPr>
      </a:lvl6pPr>
      <a:lvl7pPr marL="914342" algn="l" rtl="0" eaLnBrk="0" fontAlgn="base" hangingPunct="0">
        <a:spcBef>
          <a:spcPct val="0"/>
        </a:spcBef>
        <a:spcAft>
          <a:spcPct val="0"/>
        </a:spcAft>
        <a:defRPr sz="2800">
          <a:solidFill>
            <a:srgbClr val="003D7D"/>
          </a:solidFill>
          <a:latin typeface="Verdana" pitchFamily="34" charset="0"/>
          <a:cs typeface="Arial" charset="0"/>
        </a:defRPr>
      </a:lvl7pPr>
      <a:lvl8pPr marL="1371511" algn="l" rtl="0" eaLnBrk="0" fontAlgn="base" hangingPunct="0">
        <a:spcBef>
          <a:spcPct val="0"/>
        </a:spcBef>
        <a:spcAft>
          <a:spcPct val="0"/>
        </a:spcAft>
        <a:defRPr sz="2800">
          <a:solidFill>
            <a:srgbClr val="003D7D"/>
          </a:solidFill>
          <a:latin typeface="Verdana" pitchFamily="34" charset="0"/>
          <a:cs typeface="Arial" charset="0"/>
        </a:defRPr>
      </a:lvl8pPr>
      <a:lvl9pPr marL="1828681"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78" indent="-342878"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02" indent="-285731"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27" indent="-228584"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096" indent="-228584"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266" indent="-228584"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37"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07"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778"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5948" indent="-228584"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1" algn="l" defTabSz="914342" rtl="0" eaLnBrk="1" latinLnBrk="0" hangingPunct="1">
        <a:defRPr sz="1800" kern="1200">
          <a:solidFill>
            <a:schemeClr val="tx1"/>
          </a:solidFill>
          <a:latin typeface="+mn-lt"/>
          <a:ea typeface="+mn-ea"/>
          <a:cs typeface="+mn-cs"/>
        </a:defRPr>
      </a:lvl4pPr>
      <a:lvl5pPr marL="1828681" algn="l" defTabSz="914342" rtl="0" eaLnBrk="1" latinLnBrk="0" hangingPunct="1">
        <a:defRPr sz="1800" kern="1200">
          <a:solidFill>
            <a:schemeClr val="tx1"/>
          </a:solidFill>
          <a:latin typeface="+mn-lt"/>
          <a:ea typeface="+mn-ea"/>
          <a:cs typeface="+mn-cs"/>
        </a:defRPr>
      </a:lvl5pPr>
      <a:lvl6pPr marL="2285851" algn="l" defTabSz="914342" rtl="0" eaLnBrk="1" latinLnBrk="0" hangingPunct="1">
        <a:defRPr sz="1800" kern="1200">
          <a:solidFill>
            <a:schemeClr val="tx1"/>
          </a:solidFill>
          <a:latin typeface="+mn-lt"/>
          <a:ea typeface="+mn-ea"/>
          <a:cs typeface="+mn-cs"/>
        </a:defRPr>
      </a:lvl6pPr>
      <a:lvl7pPr marL="2743022" algn="l" defTabSz="914342" rtl="0" eaLnBrk="1" latinLnBrk="0" hangingPunct="1">
        <a:defRPr sz="1800" kern="1200">
          <a:solidFill>
            <a:schemeClr val="tx1"/>
          </a:solidFill>
          <a:latin typeface="+mn-lt"/>
          <a:ea typeface="+mn-ea"/>
          <a:cs typeface="+mn-cs"/>
        </a:defRPr>
      </a:lvl7pPr>
      <a:lvl8pPr marL="3200192" algn="l" defTabSz="914342" rtl="0" eaLnBrk="1" latinLnBrk="0" hangingPunct="1">
        <a:defRPr sz="1800" kern="1200">
          <a:solidFill>
            <a:schemeClr val="tx1"/>
          </a:solidFill>
          <a:latin typeface="+mn-lt"/>
          <a:ea typeface="+mn-ea"/>
          <a:cs typeface="+mn-cs"/>
        </a:defRPr>
      </a:lvl8pPr>
      <a:lvl9pPr marL="3657362"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customXml" Target="../ink/ink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hyperlink" Target="https://learning.oreilly.com/library/view/machine-learning-with/9781785889936/"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25.xml"/></Relationships>
</file>

<file path=ppt/slides/_rels/slide2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27.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customXml" Target="../ink/ink39.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customXml" Target="../ink/ink4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6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02" indent="-285731">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27" indent="-228584">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096" indent="-228584">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266" indent="-228584">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37" indent="-228584"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07" indent="-228584"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778" indent="-228584"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5948" indent="-228584"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pPr>
                <a:spcBef>
                  <a:spcPct val="0"/>
                </a:spcBef>
                <a:buFontTx/>
                <a:buNone/>
              </a:pPr>
              <a:t>1</a:t>
            </a:fld>
            <a:endParaRPr lang="en-GB" altLang="en-US" sz="1400"/>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3" y="6237289"/>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a:p>
        </p:txBody>
      </p:sp>
      <p:sp>
        <p:nvSpPr>
          <p:cNvPr id="4" name="Rectangle 3">
            <a:extLst>
              <a:ext uri="{FF2B5EF4-FFF2-40B4-BE49-F238E27FC236}">
                <a16:creationId xmlns:a16="http://schemas.microsoft.com/office/drawing/2014/main" id="{5E18BEC9-A3BB-7FCC-2484-4024CA13A7BA}"/>
              </a:ext>
            </a:extLst>
          </p:cNvPr>
          <p:cNvSpPr/>
          <p:nvPr/>
        </p:nvSpPr>
        <p:spPr>
          <a:xfrm>
            <a:off x="10661974" y="6289429"/>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2">
            <a:extLst>
              <a:ext uri="{FF2B5EF4-FFF2-40B4-BE49-F238E27FC236}">
                <a16:creationId xmlns:a16="http://schemas.microsoft.com/office/drawing/2014/main" id="{0344BBAC-F915-7A78-702C-78BD9E6C1B4E}"/>
              </a:ext>
            </a:extLst>
          </p:cNvPr>
          <p:cNvSpPr txBox="1">
            <a:spLocks noChangeArrowheads="1"/>
          </p:cNvSpPr>
          <p:nvPr/>
        </p:nvSpPr>
        <p:spPr bwMode="auto">
          <a:xfrm>
            <a:off x="983432" y="1983780"/>
            <a:ext cx="8568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Regression Models and Linear Prediction</a:t>
            </a:r>
          </a:p>
        </p:txBody>
      </p:sp>
      <p:sp>
        <p:nvSpPr>
          <p:cNvPr id="6" name="Text Box 4">
            <a:extLst>
              <a:ext uri="{FF2B5EF4-FFF2-40B4-BE49-F238E27FC236}">
                <a16:creationId xmlns:a16="http://schemas.microsoft.com/office/drawing/2014/main" id="{ECEAC964-9821-90BD-92A5-D1C786EE581C}"/>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2" name="Picture 1" descr="A colorful letters and numbers&#10;&#10;Description automatically generated">
            <a:extLst>
              <a:ext uri="{FF2B5EF4-FFF2-40B4-BE49-F238E27FC236}">
                <a16:creationId xmlns:a16="http://schemas.microsoft.com/office/drawing/2014/main" id="{5CC0224B-8E13-A77C-D78F-3DF85D3A8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A1ED2DE-DB76-674C-96D9-99691E9AFEDC}"/>
                  </a:ext>
                </a:extLst>
              </p14:cNvPr>
              <p14:cNvContentPartPr/>
              <p14:nvPr/>
            </p14:nvContentPartPr>
            <p14:xfrm>
              <a:off x="8862480" y="5629680"/>
              <a:ext cx="1789560" cy="654480"/>
            </p14:xfrm>
          </p:contentPart>
        </mc:Choice>
        <mc:Fallback>
          <p:pic>
            <p:nvPicPr>
              <p:cNvPr id="3" name="Ink 2">
                <a:extLst>
                  <a:ext uri="{FF2B5EF4-FFF2-40B4-BE49-F238E27FC236}">
                    <a16:creationId xmlns:a16="http://schemas.microsoft.com/office/drawing/2014/main" id="{5A1ED2DE-DB76-674C-96D9-99691E9AFEDC}"/>
                  </a:ext>
                </a:extLst>
              </p:cNvPr>
              <p:cNvPicPr/>
              <p:nvPr/>
            </p:nvPicPr>
            <p:blipFill>
              <a:blip r:embed="rId5"/>
              <a:stretch>
                <a:fillRect/>
              </a:stretch>
            </p:blipFill>
            <p:spPr>
              <a:xfrm>
                <a:off x="8853120" y="5620320"/>
                <a:ext cx="1808280" cy="6732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2C8EA-2AF4-C357-29BE-82142C313885}"/>
              </a:ext>
            </a:extLst>
          </p:cNvPr>
          <p:cNvSpPr>
            <a:spLocks noGrp="1"/>
          </p:cNvSpPr>
          <p:nvPr>
            <p:ph type="title"/>
          </p:nvPr>
        </p:nvSpPr>
        <p:spPr/>
        <p:txBody>
          <a:bodyPr/>
          <a:lstStyle/>
          <a:p>
            <a:r>
              <a:rPr lang="en-US" dirty="0"/>
              <a:t>Estimating the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BC8BBF-8A93-37C8-C9B4-3414B04580FE}"/>
                  </a:ext>
                </a:extLst>
              </p:cNvPr>
              <p:cNvSpPr>
                <a:spLocks noGrp="1"/>
              </p:cNvSpPr>
              <p:nvPr>
                <p:ph idx="1"/>
              </p:nvPr>
            </p:nvSpPr>
            <p:spPr/>
            <p:txBody>
              <a:bodyPr/>
              <a:lstStyle/>
              <a:p>
                <a:r>
                  <a:rPr lang="en-US" dirty="0"/>
                  <a:t>Let:</a:t>
                </a:r>
              </a:p>
              <a:p>
                <a:pPr marL="0" indent="0">
                  <a:buNone/>
                </a:pPr>
                <a:r>
                  <a:rPr lang="en-US" dirty="0"/>
                  <a: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acc>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𝛽</m:t>
                            </m:r>
                          </m:e>
                          <m:sub>
                            <m:r>
                              <a:rPr lang="en-GB" b="0" i="1" smtClean="0">
                                <a:latin typeface="Cambria Math" panose="02040503050406030204" pitchFamily="18" charset="0"/>
                              </a:rPr>
                              <m:t>0</m:t>
                            </m:r>
                          </m:sub>
                        </m:sSub>
                      </m:e>
                    </m:acc>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𝛽</m:t>
                            </m:r>
                          </m:e>
                          <m:sub>
                            <m:r>
                              <a:rPr lang="en-GB" b="0" i="1" smtClean="0">
                                <a:latin typeface="Cambria Math" panose="02040503050406030204" pitchFamily="18" charset="0"/>
                              </a:rPr>
                              <m:t>1</m:t>
                            </m:r>
                          </m:sub>
                        </m:sSub>
                        <m:r>
                          <a:rPr lang="en-GB" b="0" i="1" smtClean="0">
                            <a:latin typeface="Cambria Math" panose="02040503050406030204" pitchFamily="18" charset="0"/>
                          </a:rPr>
                          <m:t> </m:t>
                        </m:r>
                      </m:e>
                    </m:acc>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US" dirty="0"/>
                  <a:t> </a:t>
                </a:r>
              </a:p>
              <a:p>
                <a:pPr marL="0" indent="0">
                  <a:buNone/>
                </a:pPr>
                <a:endParaRPr lang="en-US" dirty="0"/>
              </a:p>
              <a:p>
                <a:pPr marL="0" indent="0">
                  <a:buNone/>
                </a:pPr>
                <a:r>
                  <a:rPr lang="en-US" dirty="0"/>
                  <a:t>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oMath>
                </a14:m>
                <a:r>
                  <a:rPr lang="en-US" dirty="0"/>
                  <a:t> to be the actual value of the target for </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oMath>
                </a14:m>
                <a:endParaRPr lang="en-US" dirty="0"/>
              </a:p>
              <a:p>
                <a:pPr marL="0" indent="0">
                  <a:buNone/>
                </a:pPr>
                <a:endParaRPr lang="en-US" dirty="0"/>
              </a:p>
              <a:p>
                <a:pPr marL="0" indent="0">
                  <a:buNone/>
                </a:pPr>
                <a:r>
                  <a:rPr lang="en-US" dirty="0"/>
                  <a:t>Then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𝑒</m:t>
                        </m:r>
                      </m:e>
                      <m:sub>
                        <m:r>
                          <a:rPr lang="en-GB" i="1">
                            <a:latin typeface="Cambria Math" panose="02040503050406030204" pitchFamily="18" charset="0"/>
                          </a:rPr>
                          <m:t>𝑖</m:t>
                        </m:r>
                      </m:sub>
                    </m:sSub>
                  </m:oMath>
                </a14:m>
                <a:r>
                  <a:rPr lang="en-US" dirty="0"/>
                  <a:t> = </a:t>
                </a:r>
                <a14:m>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oMath>
                </a14:m>
                <a:r>
                  <a:rPr lang="en-US" dirty="0"/>
                  <a:t> -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acc>
                  </m:oMath>
                </a14:m>
                <a:r>
                  <a:rPr lang="en-US" dirty="0"/>
                  <a:t> represents the error or the </a:t>
                </a:r>
                <a:r>
                  <a:rPr lang="en-US" dirty="0" err="1"/>
                  <a:t>i</a:t>
                </a:r>
                <a:r>
                  <a:rPr lang="en-US" baseline="30000" dirty="0" err="1"/>
                  <a:t>th</a:t>
                </a:r>
                <a:r>
                  <a:rPr lang="en-US" baseline="30000" dirty="0"/>
                  <a:t>  </a:t>
                </a:r>
                <a:r>
                  <a:rPr lang="en-US" i="1" dirty="0">
                    <a:solidFill>
                      <a:srgbClr val="FF0000"/>
                    </a:solidFill>
                  </a:rPr>
                  <a:t>residual. </a:t>
                </a:r>
              </a:p>
            </p:txBody>
          </p:sp>
        </mc:Choice>
        <mc:Fallback xmlns="">
          <p:sp>
            <p:nvSpPr>
              <p:cNvPr id="3" name="Content Placeholder 2">
                <a:extLst>
                  <a:ext uri="{FF2B5EF4-FFF2-40B4-BE49-F238E27FC236}">
                    <a16:creationId xmlns:a16="http://schemas.microsoft.com/office/drawing/2014/main" id="{3ABC8BBF-8A93-37C8-C9B4-3414B04580F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8BDC542-9014-EE91-1E89-4079F90D3216}"/>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2283456-B69F-7590-6414-8342AB8D7356}"/>
                  </a:ext>
                </a:extLst>
              </p14:cNvPr>
              <p14:cNvContentPartPr/>
              <p14:nvPr/>
            </p14:nvContentPartPr>
            <p14:xfrm>
              <a:off x="1479240" y="4309920"/>
              <a:ext cx="6398640" cy="347760"/>
            </p14:xfrm>
          </p:contentPart>
        </mc:Choice>
        <mc:Fallback>
          <p:pic>
            <p:nvPicPr>
              <p:cNvPr id="5" name="Ink 4">
                <a:extLst>
                  <a:ext uri="{FF2B5EF4-FFF2-40B4-BE49-F238E27FC236}">
                    <a16:creationId xmlns:a16="http://schemas.microsoft.com/office/drawing/2014/main" id="{C2283456-B69F-7590-6414-8342AB8D7356}"/>
                  </a:ext>
                </a:extLst>
              </p:cNvPr>
              <p:cNvPicPr/>
              <p:nvPr/>
            </p:nvPicPr>
            <p:blipFill>
              <a:blip r:embed="rId4"/>
              <a:stretch>
                <a:fillRect/>
              </a:stretch>
            </p:blipFill>
            <p:spPr>
              <a:xfrm>
                <a:off x="1469880" y="4300560"/>
                <a:ext cx="6417360" cy="366480"/>
              </a:xfrm>
              <a:prstGeom prst="rect">
                <a:avLst/>
              </a:prstGeom>
            </p:spPr>
          </p:pic>
        </mc:Fallback>
      </mc:AlternateContent>
    </p:spTree>
    <p:extLst>
      <p:ext uri="{BB962C8B-B14F-4D97-AF65-F5344CB8AC3E}">
        <p14:creationId xmlns:p14="http://schemas.microsoft.com/office/powerpoint/2010/main" val="1640006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B20D-E909-4DF5-4D96-B61DA7F8C657}"/>
              </a:ext>
            </a:extLst>
          </p:cNvPr>
          <p:cNvSpPr>
            <a:spLocks noGrp="1"/>
          </p:cNvSpPr>
          <p:nvPr>
            <p:ph type="title"/>
          </p:nvPr>
        </p:nvSpPr>
        <p:spPr/>
        <p:txBody>
          <a:bodyPr/>
          <a:lstStyle/>
          <a:p>
            <a:r>
              <a:rPr lang="en-GB" dirty="0"/>
              <a:t>Residual</a:t>
            </a:r>
          </a:p>
        </p:txBody>
      </p:sp>
      <p:sp>
        <p:nvSpPr>
          <p:cNvPr id="3" name="Slide Number Placeholder 2">
            <a:extLst>
              <a:ext uri="{FF2B5EF4-FFF2-40B4-BE49-F238E27FC236}">
                <a16:creationId xmlns:a16="http://schemas.microsoft.com/office/drawing/2014/main" id="{EDE5AE4B-3B8B-B95A-8A13-6DFE3E3A6C5F}"/>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a:p>
        </p:txBody>
      </p:sp>
      <p:pic>
        <p:nvPicPr>
          <p:cNvPr id="4" name="Picture 3" descr="Chart, line chart&#10;&#10;Description automatically generated">
            <a:extLst>
              <a:ext uri="{FF2B5EF4-FFF2-40B4-BE49-F238E27FC236}">
                <a16:creationId xmlns:a16="http://schemas.microsoft.com/office/drawing/2014/main" id="{D2FF551D-F6A6-B04A-7990-1EBA7401A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531" y="1589127"/>
            <a:ext cx="4059475" cy="3059315"/>
          </a:xfrm>
          <a:prstGeom prst="rect">
            <a:avLst/>
          </a:prstGeom>
        </p:spPr>
      </p:pic>
      <p:pic>
        <p:nvPicPr>
          <p:cNvPr id="5" name="Picture 4">
            <a:extLst>
              <a:ext uri="{FF2B5EF4-FFF2-40B4-BE49-F238E27FC236}">
                <a16:creationId xmlns:a16="http://schemas.microsoft.com/office/drawing/2014/main" id="{6B17C73B-C642-BB85-E59C-C8A82B4ED81A}"/>
              </a:ext>
            </a:extLst>
          </p:cNvPr>
          <p:cNvPicPr>
            <a:picLocks/>
          </p:cNvPicPr>
          <p:nvPr/>
        </p:nvPicPr>
        <p:blipFill>
          <a:blip r:embed="rId3"/>
          <a:stretch>
            <a:fillRect/>
          </a:stretch>
        </p:blipFill>
        <p:spPr>
          <a:xfrm>
            <a:off x="1732331" y="5121553"/>
            <a:ext cx="5229464" cy="228124"/>
          </a:xfrm>
          <a:prstGeom prst="rect">
            <a:avLst/>
          </a:prstGeom>
        </p:spPr>
      </p:pic>
      <p:pic>
        <p:nvPicPr>
          <p:cNvPr id="6" name="Picture 5">
            <a:extLst>
              <a:ext uri="{FF2B5EF4-FFF2-40B4-BE49-F238E27FC236}">
                <a16:creationId xmlns:a16="http://schemas.microsoft.com/office/drawing/2014/main" id="{572923BA-DE8D-3176-B4C5-58F972DAA197}"/>
              </a:ext>
            </a:extLst>
          </p:cNvPr>
          <p:cNvPicPr>
            <a:picLocks/>
          </p:cNvPicPr>
          <p:nvPr/>
        </p:nvPicPr>
        <p:blipFill>
          <a:blip r:embed="rId4"/>
          <a:stretch>
            <a:fillRect/>
          </a:stretch>
        </p:blipFill>
        <p:spPr>
          <a:xfrm>
            <a:off x="1771354" y="5687636"/>
            <a:ext cx="6083141" cy="295991"/>
          </a:xfrm>
          <a:prstGeom prst="rect">
            <a:avLst/>
          </a:prstGeom>
        </p:spPr>
      </p:pic>
      <p:sp>
        <p:nvSpPr>
          <p:cNvPr id="7" name="TextBox 6">
            <a:extLst>
              <a:ext uri="{FF2B5EF4-FFF2-40B4-BE49-F238E27FC236}">
                <a16:creationId xmlns:a16="http://schemas.microsoft.com/office/drawing/2014/main" id="{FDA34614-170E-1F34-59F5-79B927F74429}"/>
              </a:ext>
            </a:extLst>
          </p:cNvPr>
          <p:cNvSpPr txBox="1"/>
          <p:nvPr/>
        </p:nvSpPr>
        <p:spPr>
          <a:xfrm>
            <a:off x="467283" y="6554079"/>
            <a:ext cx="6494512" cy="246221"/>
          </a:xfrm>
          <a:prstGeom prst="rect">
            <a:avLst/>
          </a:prstGeom>
          <a:noFill/>
        </p:spPr>
        <p:txBody>
          <a:bodyPr wrap="square">
            <a:spAutoFit/>
          </a:bodyPr>
          <a:lstStyle/>
          <a:p>
            <a:pPr lvl="1"/>
            <a:r>
              <a:rPr lang="en-GB" sz="1000" dirty="0">
                <a:latin typeface="Gill Sans MT" panose="020B0502020104020203" pitchFamily="34" charset="77"/>
              </a:rPr>
              <a:t>Source: :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332F607E-DE39-F12C-5F27-ED4786E4D46F}"/>
                  </a:ext>
                </a:extLst>
              </p14:cNvPr>
              <p14:cNvContentPartPr/>
              <p14:nvPr/>
            </p14:nvContentPartPr>
            <p14:xfrm>
              <a:off x="199800" y="3506400"/>
              <a:ext cx="11316960" cy="3049560"/>
            </p14:xfrm>
          </p:contentPart>
        </mc:Choice>
        <mc:Fallback>
          <p:pic>
            <p:nvPicPr>
              <p:cNvPr id="8" name="Ink 7">
                <a:extLst>
                  <a:ext uri="{FF2B5EF4-FFF2-40B4-BE49-F238E27FC236}">
                    <a16:creationId xmlns:a16="http://schemas.microsoft.com/office/drawing/2014/main" id="{332F607E-DE39-F12C-5F27-ED4786E4D46F}"/>
                  </a:ext>
                </a:extLst>
              </p:cNvPr>
              <p:cNvPicPr/>
              <p:nvPr/>
            </p:nvPicPr>
            <p:blipFill>
              <a:blip r:embed="rId6"/>
              <a:stretch>
                <a:fillRect/>
              </a:stretch>
            </p:blipFill>
            <p:spPr>
              <a:xfrm>
                <a:off x="190440" y="3497040"/>
                <a:ext cx="11335680" cy="3068280"/>
              </a:xfrm>
              <a:prstGeom prst="rect">
                <a:avLst/>
              </a:prstGeom>
            </p:spPr>
          </p:pic>
        </mc:Fallback>
      </mc:AlternateContent>
    </p:spTree>
    <p:extLst>
      <p:ext uri="{BB962C8B-B14F-4D97-AF65-F5344CB8AC3E}">
        <p14:creationId xmlns:p14="http://schemas.microsoft.com/office/powerpoint/2010/main" val="3261606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5C33-B7C4-24D5-4F0C-FE69B8CE8B8B}"/>
              </a:ext>
            </a:extLst>
          </p:cNvPr>
          <p:cNvSpPr>
            <a:spLocks noGrp="1"/>
          </p:cNvSpPr>
          <p:nvPr>
            <p:ph type="title"/>
          </p:nvPr>
        </p:nvSpPr>
        <p:spPr/>
        <p:txBody>
          <a:bodyPr/>
          <a:lstStyle/>
          <a:p>
            <a:r>
              <a:rPr lang="en-US" dirty="0"/>
              <a:t>Estimating the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1BA1AF-98DC-C21D-88A0-4BD532226726}"/>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2160" i="1">
                              <a:latin typeface="Cambria Math" panose="02040503050406030204" pitchFamily="18" charset="0"/>
                            </a:rPr>
                          </m:ctrlPr>
                        </m:accPr>
                        <m:e>
                          <m:sSub>
                            <m:sSubPr>
                              <m:ctrlPr>
                                <a:rPr lang="en-US" sz="2160" i="1">
                                  <a:latin typeface="Cambria Math" panose="02040503050406030204" pitchFamily="18" charset="0"/>
                                </a:rPr>
                              </m:ctrlPr>
                            </m:sSubPr>
                            <m:e>
                              <m:r>
                                <a:rPr lang="en-GB" sz="2160" i="1">
                                  <a:latin typeface="Cambria Math" panose="02040503050406030204" pitchFamily="18" charset="0"/>
                                </a:rPr>
                                <m:t>𝑦</m:t>
                              </m:r>
                            </m:e>
                            <m:sub>
                              <m:r>
                                <a:rPr lang="en-GB" sz="2160" i="1">
                                  <a:latin typeface="Cambria Math" panose="02040503050406030204" pitchFamily="18" charset="0"/>
                                </a:rPr>
                                <m:t>𝑖</m:t>
                              </m:r>
                            </m:sub>
                          </m:sSub>
                        </m:e>
                      </m:acc>
                      <m:r>
                        <a:rPr lang="en-GB" sz="2160" i="1">
                          <a:latin typeface="Cambria Math" panose="02040503050406030204" pitchFamily="18" charset="0"/>
                        </a:rPr>
                        <m:t>= </m:t>
                      </m:r>
                      <m:acc>
                        <m:accPr>
                          <m:chr m:val="̂"/>
                          <m:ctrlPr>
                            <a:rPr lang="en-GB" sz="2160" i="1">
                              <a:latin typeface="Cambria Math" panose="02040503050406030204" pitchFamily="18" charset="0"/>
                            </a:rPr>
                          </m:ctrlPr>
                        </m:accPr>
                        <m:e>
                          <m:sSub>
                            <m:sSubPr>
                              <m:ctrlPr>
                                <a:rPr lang="en-GB" sz="2160" i="1">
                                  <a:latin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rPr>
                                <m:t>0</m:t>
                              </m:r>
                            </m:sub>
                          </m:sSub>
                        </m:e>
                      </m:acc>
                      <m:r>
                        <a:rPr lang="en-GB" sz="2160" i="1">
                          <a:latin typeface="Cambria Math" panose="02040503050406030204" pitchFamily="18" charset="0"/>
                        </a:rPr>
                        <m:t>+  </m:t>
                      </m:r>
                      <m:acc>
                        <m:accPr>
                          <m:chr m:val="̂"/>
                          <m:ctrlPr>
                            <a:rPr lang="en-GB" sz="2160" i="1">
                              <a:latin typeface="Cambria Math" panose="02040503050406030204" pitchFamily="18" charset="0"/>
                            </a:rPr>
                          </m:ctrlPr>
                        </m:accPr>
                        <m:e>
                          <m:sSub>
                            <m:sSubPr>
                              <m:ctrlPr>
                                <a:rPr lang="en-GB" sz="2160" i="1">
                                  <a:latin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rPr>
                                <m:t>1</m:t>
                              </m:r>
                            </m:sub>
                          </m:sSub>
                          <m:r>
                            <a:rPr lang="en-GB" sz="2160" i="1">
                              <a:latin typeface="Cambria Math" panose="02040503050406030204" pitchFamily="18" charset="0"/>
                            </a:rPr>
                            <m:t> </m:t>
                          </m:r>
                        </m:e>
                      </m:acc>
                      <m:sSub>
                        <m:sSubPr>
                          <m:ctrlPr>
                            <a:rPr lang="en-US" sz="2160" i="1">
                              <a:latin typeface="Cambria Math" panose="02040503050406030204" pitchFamily="18" charset="0"/>
                            </a:rPr>
                          </m:ctrlPr>
                        </m:sSubPr>
                        <m:e>
                          <m:r>
                            <a:rPr lang="en-GB" sz="2160" i="1">
                              <a:latin typeface="Cambria Math" panose="02040503050406030204" pitchFamily="18" charset="0"/>
                            </a:rPr>
                            <m:t>𝑥</m:t>
                          </m:r>
                        </m:e>
                        <m:sub>
                          <m:r>
                            <a:rPr lang="en-GB" sz="2160" i="1">
                              <a:latin typeface="Cambria Math" panose="02040503050406030204" pitchFamily="18" charset="0"/>
                            </a:rPr>
                            <m:t>𝑖</m:t>
                          </m:r>
                        </m:sub>
                      </m:sSub>
                    </m:oMath>
                  </m:oMathPara>
                </a14:m>
                <a:endParaRPr lang="en-GB" sz="2160" dirty="0">
                  <a:solidFill>
                    <a:srgbClr val="3333B2"/>
                  </a:solidFill>
                  <a:latin typeface="CMR10"/>
                </a:endParaRPr>
              </a:p>
              <a:p>
                <a:pPr marL="0" indent="0" algn="ctr">
                  <a:buNone/>
                </a:pPr>
                <a14:m>
                  <m:oMath xmlns:m="http://schemas.openxmlformats.org/officeDocument/2006/math">
                    <m:sSub>
                      <m:sSubPr>
                        <m:ctrlPr>
                          <a:rPr lang="en-US" sz="2160" i="1">
                            <a:latin typeface="Cambria Math" panose="02040503050406030204" pitchFamily="18" charset="0"/>
                          </a:rPr>
                        </m:ctrlPr>
                      </m:sSubPr>
                      <m:e>
                        <m:r>
                          <a:rPr lang="en-GB" sz="2160" i="1">
                            <a:latin typeface="Cambria Math" panose="02040503050406030204" pitchFamily="18" charset="0"/>
                          </a:rPr>
                          <m:t>𝑒</m:t>
                        </m:r>
                      </m:e>
                      <m:sub>
                        <m:r>
                          <a:rPr lang="en-GB" sz="2160" i="1">
                            <a:latin typeface="Cambria Math" panose="02040503050406030204" pitchFamily="18" charset="0"/>
                          </a:rPr>
                          <m:t>𝑖</m:t>
                        </m:r>
                      </m:sub>
                    </m:sSub>
                  </m:oMath>
                </a14:m>
                <a:r>
                  <a:rPr lang="en-US" sz="2160" dirty="0"/>
                  <a:t> = </a:t>
                </a:r>
                <a14:m>
                  <m:oMath xmlns:m="http://schemas.openxmlformats.org/officeDocument/2006/math">
                    <m:sSub>
                      <m:sSubPr>
                        <m:ctrlPr>
                          <a:rPr lang="en-US" sz="2160" i="1">
                            <a:latin typeface="Cambria Math" panose="02040503050406030204" pitchFamily="18" charset="0"/>
                          </a:rPr>
                        </m:ctrlPr>
                      </m:sSubPr>
                      <m:e>
                        <m:r>
                          <a:rPr lang="en-GB" sz="2160" i="1">
                            <a:latin typeface="Cambria Math" panose="02040503050406030204" pitchFamily="18" charset="0"/>
                          </a:rPr>
                          <m:t>𝑦</m:t>
                        </m:r>
                      </m:e>
                      <m:sub>
                        <m:r>
                          <a:rPr lang="en-GB" sz="2160" i="1">
                            <a:latin typeface="Cambria Math" panose="02040503050406030204" pitchFamily="18" charset="0"/>
                          </a:rPr>
                          <m:t>𝑖</m:t>
                        </m:r>
                      </m:sub>
                    </m:sSub>
                  </m:oMath>
                </a14:m>
                <a:r>
                  <a:rPr lang="en-US" sz="2160" dirty="0"/>
                  <a:t> - </a:t>
                </a:r>
                <a14:m>
                  <m:oMath xmlns:m="http://schemas.openxmlformats.org/officeDocument/2006/math">
                    <m:acc>
                      <m:accPr>
                        <m:chr m:val="̂"/>
                        <m:ctrlPr>
                          <a:rPr lang="en-US" sz="2160" i="1">
                            <a:latin typeface="Cambria Math" panose="02040503050406030204" pitchFamily="18" charset="0"/>
                          </a:rPr>
                        </m:ctrlPr>
                      </m:accPr>
                      <m:e>
                        <m:sSub>
                          <m:sSubPr>
                            <m:ctrlPr>
                              <a:rPr lang="en-US" sz="2160" i="1">
                                <a:latin typeface="Cambria Math" panose="02040503050406030204" pitchFamily="18" charset="0"/>
                              </a:rPr>
                            </m:ctrlPr>
                          </m:sSubPr>
                          <m:e>
                            <m:r>
                              <a:rPr lang="en-GB" sz="2160" i="1">
                                <a:latin typeface="Cambria Math" panose="02040503050406030204" pitchFamily="18" charset="0"/>
                              </a:rPr>
                              <m:t>𝑦</m:t>
                            </m:r>
                          </m:e>
                          <m:sub>
                            <m:r>
                              <a:rPr lang="en-GB" sz="2160" i="1">
                                <a:latin typeface="Cambria Math" panose="02040503050406030204" pitchFamily="18" charset="0"/>
                              </a:rPr>
                              <m:t>𝑖</m:t>
                            </m:r>
                          </m:sub>
                        </m:sSub>
                      </m:e>
                    </m:acc>
                  </m:oMath>
                </a14:m>
                <a:endParaRPr lang="en-GB" sz="2160" dirty="0">
                  <a:solidFill>
                    <a:srgbClr val="3333B2"/>
                  </a:solidFill>
                  <a:latin typeface="CMR10"/>
                </a:endParaRPr>
              </a:p>
              <a:p>
                <a:endParaRPr lang="en-GB" sz="2160" dirty="0">
                  <a:solidFill>
                    <a:srgbClr val="3333B2"/>
                  </a:solidFill>
                  <a:latin typeface="CMR10"/>
                </a:endParaRPr>
              </a:p>
              <a:p>
                <a:r>
                  <a:rPr lang="en-GB" sz="2160" dirty="0">
                    <a:solidFill>
                      <a:srgbClr val="3333B2"/>
                    </a:solidFill>
                    <a:latin typeface="CMR10"/>
                  </a:rPr>
                  <a:t>The </a:t>
                </a:r>
                <a:r>
                  <a:rPr lang="en-GB" sz="2160" dirty="0">
                    <a:solidFill>
                      <a:srgbClr val="009900"/>
                    </a:solidFill>
                    <a:latin typeface="CMTI10"/>
                  </a:rPr>
                  <a:t>residual sum of squares </a:t>
                </a:r>
                <a:r>
                  <a:rPr lang="en-GB" sz="2160" dirty="0">
                    <a:solidFill>
                      <a:srgbClr val="3333B2"/>
                    </a:solidFill>
                    <a:latin typeface="CMR10"/>
                  </a:rPr>
                  <a:t>(RSS) is defined as:</a:t>
                </a:r>
              </a:p>
              <a:p>
                <a:endParaRPr lang="en-GB" sz="2160" dirty="0">
                  <a:solidFill>
                    <a:srgbClr val="3333B2"/>
                  </a:solidFill>
                  <a:latin typeface="CMR10"/>
                </a:endParaRPr>
              </a:p>
              <a:p>
                <a:pPr marL="0" indent="0">
                  <a:buNone/>
                </a:pPr>
                <a14:m>
                  <m:oMath xmlns:m="http://schemas.openxmlformats.org/officeDocument/2006/math">
                    <m:r>
                      <a:rPr lang="en-GB" sz="2160" i="1">
                        <a:solidFill>
                          <a:srgbClr val="3333B2"/>
                        </a:solidFill>
                        <a:latin typeface="Cambria Math" panose="02040503050406030204" pitchFamily="18" charset="0"/>
                      </a:rPr>
                      <m:t>𝑅𝑆𝑆</m:t>
                    </m:r>
                    <m:r>
                      <a:rPr lang="en-GB" sz="2160" i="1">
                        <a:solidFill>
                          <a:srgbClr val="3333B2"/>
                        </a:solidFill>
                        <a:latin typeface="Cambria Math" panose="02040503050406030204" pitchFamily="18" charset="0"/>
                      </a:rPr>
                      <m:t>= </m:t>
                    </m:r>
                    <m:sSubSup>
                      <m:sSubSupPr>
                        <m:ctrlPr>
                          <a:rPr lang="en-GB" sz="2160" i="1">
                            <a:solidFill>
                              <a:srgbClr val="3333B2"/>
                            </a:solidFill>
                            <a:latin typeface="Cambria Math" panose="02040503050406030204" pitchFamily="18" charset="0"/>
                          </a:rPr>
                        </m:ctrlPr>
                      </m:sSubSupPr>
                      <m:e>
                        <m:r>
                          <a:rPr lang="en-GB" sz="2160" i="1">
                            <a:solidFill>
                              <a:srgbClr val="3333B2"/>
                            </a:solidFill>
                            <a:latin typeface="Cambria Math" panose="02040503050406030204" pitchFamily="18" charset="0"/>
                          </a:rPr>
                          <m:t>𝑒</m:t>
                        </m:r>
                      </m:e>
                      <m:sub>
                        <m:r>
                          <a:rPr lang="en-GB" sz="2160" i="1">
                            <a:solidFill>
                              <a:srgbClr val="3333B2"/>
                            </a:solidFill>
                            <a:latin typeface="Cambria Math" panose="02040503050406030204" pitchFamily="18" charset="0"/>
                          </a:rPr>
                          <m:t>1</m:t>
                        </m:r>
                      </m:sub>
                      <m:sup>
                        <m:r>
                          <a:rPr lang="en-GB" sz="2160" i="1">
                            <a:solidFill>
                              <a:srgbClr val="3333B2"/>
                            </a:solidFill>
                            <a:latin typeface="Cambria Math" panose="02040503050406030204" pitchFamily="18" charset="0"/>
                          </a:rPr>
                          <m:t>2</m:t>
                        </m:r>
                      </m:sup>
                    </m:sSubSup>
                  </m:oMath>
                </a14:m>
                <a:r>
                  <a:rPr lang="en-GB" sz="2160" dirty="0">
                    <a:solidFill>
                      <a:srgbClr val="3333B2"/>
                    </a:solidFill>
                    <a:latin typeface="CMR10"/>
                  </a:rPr>
                  <a:t> + </a:t>
                </a:r>
                <a14:m>
                  <m:oMath xmlns:m="http://schemas.openxmlformats.org/officeDocument/2006/math">
                    <m:sSubSup>
                      <m:sSubSupPr>
                        <m:ctrlPr>
                          <a:rPr lang="en-GB" sz="2160" i="1">
                            <a:solidFill>
                              <a:srgbClr val="3333B2"/>
                            </a:solidFill>
                            <a:latin typeface="Cambria Math" panose="02040503050406030204" pitchFamily="18" charset="0"/>
                          </a:rPr>
                        </m:ctrlPr>
                      </m:sSubSupPr>
                      <m:e>
                        <m:r>
                          <a:rPr lang="en-GB" sz="2160" i="1">
                            <a:solidFill>
                              <a:srgbClr val="3333B2"/>
                            </a:solidFill>
                            <a:latin typeface="Cambria Math" panose="02040503050406030204" pitchFamily="18" charset="0"/>
                          </a:rPr>
                          <m:t>𝑒</m:t>
                        </m:r>
                      </m:e>
                      <m:sub>
                        <m:r>
                          <a:rPr lang="en-GB" sz="2160" i="1">
                            <a:solidFill>
                              <a:srgbClr val="3333B2"/>
                            </a:solidFill>
                            <a:latin typeface="Cambria Math" panose="02040503050406030204" pitchFamily="18" charset="0"/>
                          </a:rPr>
                          <m:t>2</m:t>
                        </m:r>
                      </m:sub>
                      <m:sup>
                        <m:r>
                          <a:rPr lang="en-GB" sz="2160" i="1">
                            <a:solidFill>
                              <a:srgbClr val="3333B2"/>
                            </a:solidFill>
                            <a:latin typeface="Cambria Math" panose="02040503050406030204" pitchFamily="18" charset="0"/>
                          </a:rPr>
                          <m:t>2</m:t>
                        </m:r>
                      </m:sup>
                    </m:sSubSup>
                  </m:oMath>
                </a14:m>
                <a:r>
                  <a:rPr lang="en-GB" sz="2160" dirty="0">
                    <a:solidFill>
                      <a:srgbClr val="3333B2"/>
                    </a:solidFill>
                    <a:latin typeface="CMR10"/>
                  </a:rPr>
                  <a:t> + … + </a:t>
                </a:r>
                <a14:m>
                  <m:oMath xmlns:m="http://schemas.openxmlformats.org/officeDocument/2006/math">
                    <m:sSubSup>
                      <m:sSubSupPr>
                        <m:ctrlPr>
                          <a:rPr lang="en-GB" sz="2160" i="1">
                            <a:solidFill>
                              <a:srgbClr val="3333B2"/>
                            </a:solidFill>
                            <a:latin typeface="Cambria Math" panose="02040503050406030204" pitchFamily="18" charset="0"/>
                          </a:rPr>
                        </m:ctrlPr>
                      </m:sSubSupPr>
                      <m:e>
                        <m:r>
                          <a:rPr lang="en-GB" sz="2160" i="1">
                            <a:solidFill>
                              <a:srgbClr val="3333B2"/>
                            </a:solidFill>
                            <a:latin typeface="Cambria Math" panose="02040503050406030204" pitchFamily="18" charset="0"/>
                          </a:rPr>
                          <m:t>𝑒</m:t>
                        </m:r>
                      </m:e>
                      <m:sub>
                        <m:r>
                          <a:rPr lang="en-GB" sz="2160" i="1">
                            <a:solidFill>
                              <a:srgbClr val="3333B2"/>
                            </a:solidFill>
                            <a:latin typeface="Cambria Math" panose="02040503050406030204" pitchFamily="18" charset="0"/>
                          </a:rPr>
                          <m:t>𝑛</m:t>
                        </m:r>
                      </m:sub>
                      <m:sup>
                        <m:r>
                          <a:rPr lang="en-GB" sz="2160" i="1">
                            <a:solidFill>
                              <a:srgbClr val="3333B2"/>
                            </a:solidFill>
                            <a:latin typeface="Cambria Math" panose="02040503050406030204" pitchFamily="18" charset="0"/>
                          </a:rPr>
                          <m:t>2</m:t>
                        </m:r>
                      </m:sup>
                    </m:sSubSup>
                  </m:oMath>
                </a14:m>
                <a:r>
                  <a:rPr lang="en-GB" sz="2160" dirty="0">
                    <a:solidFill>
                      <a:srgbClr val="3333B2"/>
                    </a:solidFill>
                    <a:latin typeface="CMR10"/>
                  </a:rPr>
                  <a:t> </a:t>
                </a:r>
                <a:endParaRPr lang="en-GB" sz="2160" dirty="0">
                  <a:solidFill>
                    <a:srgbClr val="3333B2"/>
                  </a:solidFill>
                  <a:latin typeface="CMSY10"/>
                </a:endParaRPr>
              </a:p>
              <a:p>
                <a:endParaRPr lang="en-US" dirty="0"/>
              </a:p>
            </p:txBody>
          </p:sp>
        </mc:Choice>
        <mc:Fallback xmlns="">
          <p:sp>
            <p:nvSpPr>
              <p:cNvPr id="3" name="Content Placeholder 2">
                <a:extLst>
                  <a:ext uri="{FF2B5EF4-FFF2-40B4-BE49-F238E27FC236}">
                    <a16:creationId xmlns:a16="http://schemas.microsoft.com/office/drawing/2014/main" id="{FC1BA1AF-98DC-C21D-88A0-4BD532226726}"/>
                  </a:ext>
                </a:extLst>
              </p:cNvPr>
              <p:cNvSpPr>
                <a:spLocks noGrp="1" noRot="1" noChangeAspect="1" noMove="1" noResize="1" noEditPoints="1" noAdjustHandles="1" noChangeArrowheads="1" noChangeShapeType="1" noTextEdit="1"/>
              </p:cNvSpPr>
              <p:nvPr>
                <p:ph idx="1"/>
              </p:nvPr>
            </p:nvSpPr>
            <p:spPr>
              <a:blipFill>
                <a:blip r:embed="rId2"/>
                <a:stretch>
                  <a:fillRect l="-617" t="-6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2467E29-CBB9-64D0-6C0B-FD4C777B3EC2}"/>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769DF28-85A8-AC5C-E471-089B585A12C8}"/>
                  </a:ext>
                </a:extLst>
              </p14:cNvPr>
              <p14:cNvContentPartPr/>
              <p14:nvPr/>
            </p14:nvContentPartPr>
            <p14:xfrm>
              <a:off x="1443600" y="3193560"/>
              <a:ext cx="3583080" cy="1133640"/>
            </p14:xfrm>
          </p:contentPart>
        </mc:Choice>
        <mc:Fallback>
          <p:pic>
            <p:nvPicPr>
              <p:cNvPr id="5" name="Ink 4">
                <a:extLst>
                  <a:ext uri="{FF2B5EF4-FFF2-40B4-BE49-F238E27FC236}">
                    <a16:creationId xmlns:a16="http://schemas.microsoft.com/office/drawing/2014/main" id="{0769DF28-85A8-AC5C-E471-089B585A12C8}"/>
                  </a:ext>
                </a:extLst>
              </p:cNvPr>
              <p:cNvPicPr/>
              <p:nvPr/>
            </p:nvPicPr>
            <p:blipFill>
              <a:blip r:embed="rId4"/>
              <a:stretch>
                <a:fillRect/>
              </a:stretch>
            </p:blipFill>
            <p:spPr>
              <a:xfrm>
                <a:off x="1434240" y="3184200"/>
                <a:ext cx="3601800" cy="1152360"/>
              </a:xfrm>
              <a:prstGeom prst="rect">
                <a:avLst/>
              </a:prstGeom>
            </p:spPr>
          </p:pic>
        </mc:Fallback>
      </mc:AlternateContent>
    </p:spTree>
    <p:extLst>
      <p:ext uri="{BB962C8B-B14F-4D97-AF65-F5344CB8AC3E}">
        <p14:creationId xmlns:p14="http://schemas.microsoft.com/office/powerpoint/2010/main" val="256659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978A-D401-DC94-4427-5CFDD65C3E6C}"/>
              </a:ext>
            </a:extLst>
          </p:cNvPr>
          <p:cNvSpPr>
            <a:spLocks noGrp="1"/>
          </p:cNvSpPr>
          <p:nvPr>
            <p:ph type="title"/>
          </p:nvPr>
        </p:nvSpPr>
        <p:spPr/>
        <p:txBody>
          <a:bodyPr/>
          <a:lstStyle/>
          <a:p>
            <a:r>
              <a:rPr lang="en-US" dirty="0"/>
              <a:t>Estimating the parameters*</a:t>
            </a:r>
          </a:p>
        </p:txBody>
      </p:sp>
      <p:sp>
        <p:nvSpPr>
          <p:cNvPr id="3" name="Content Placeholder 2">
            <a:extLst>
              <a:ext uri="{FF2B5EF4-FFF2-40B4-BE49-F238E27FC236}">
                <a16:creationId xmlns:a16="http://schemas.microsoft.com/office/drawing/2014/main" id="{9ACCEFB1-FC27-7C02-DCF0-B17BD4FC796E}"/>
              </a:ext>
            </a:extLst>
          </p:cNvPr>
          <p:cNvSpPr>
            <a:spLocks noGrp="1"/>
          </p:cNvSpPr>
          <p:nvPr>
            <p:ph idx="1"/>
          </p:nvPr>
        </p:nvSpPr>
        <p:spPr/>
        <p:txBody>
          <a:bodyPr/>
          <a:lstStyle/>
          <a:p>
            <a:r>
              <a:rPr lang="en-GB" sz="2160" dirty="0">
                <a:solidFill>
                  <a:srgbClr val="3333B2"/>
                </a:solidFill>
                <a:latin typeface="CMR10"/>
              </a:rPr>
              <a:t>The least squares approach chooses </a:t>
            </a:r>
            <a:r>
              <a:rPr lang="el-GR" sz="2160" dirty="0">
                <a:solidFill>
                  <a:srgbClr val="3333B2"/>
                </a:solidFill>
                <a:latin typeface="CMMI10"/>
              </a:rPr>
              <a:t>β</a:t>
            </a:r>
            <a:r>
              <a:rPr lang="el-GR" sz="2160" dirty="0">
                <a:solidFill>
                  <a:srgbClr val="3333B2"/>
                </a:solidFill>
                <a:latin typeface="CMR10"/>
              </a:rPr>
              <a:t>ˆ</a:t>
            </a:r>
            <a:r>
              <a:rPr lang="el-GR" sz="2160" baseline="-25000" dirty="0">
                <a:solidFill>
                  <a:srgbClr val="3333B2"/>
                </a:solidFill>
                <a:latin typeface="CMR8"/>
              </a:rPr>
              <a:t>0</a:t>
            </a:r>
            <a:r>
              <a:rPr lang="el-GR" sz="2160" dirty="0">
                <a:solidFill>
                  <a:srgbClr val="3333B2"/>
                </a:solidFill>
                <a:latin typeface="CMR8"/>
              </a:rPr>
              <a:t> </a:t>
            </a:r>
            <a:r>
              <a:rPr lang="en-GB" sz="2160" dirty="0">
                <a:solidFill>
                  <a:srgbClr val="3333B2"/>
                </a:solidFill>
                <a:latin typeface="CMR10"/>
              </a:rPr>
              <a:t>and </a:t>
            </a:r>
            <a:r>
              <a:rPr lang="el-GR" sz="2160" dirty="0">
                <a:solidFill>
                  <a:srgbClr val="3333B2"/>
                </a:solidFill>
                <a:latin typeface="CMMI10"/>
              </a:rPr>
              <a:t>β</a:t>
            </a:r>
            <a:r>
              <a:rPr lang="el-GR" sz="2160" dirty="0">
                <a:solidFill>
                  <a:srgbClr val="3333B2"/>
                </a:solidFill>
                <a:latin typeface="CMR10"/>
              </a:rPr>
              <a:t>ˆ</a:t>
            </a:r>
            <a:r>
              <a:rPr lang="el-GR" sz="2160" baseline="-25000" dirty="0">
                <a:solidFill>
                  <a:srgbClr val="3333B2"/>
                </a:solidFill>
                <a:latin typeface="CMR8"/>
              </a:rPr>
              <a:t>1</a:t>
            </a:r>
            <a:r>
              <a:rPr lang="el-GR" sz="2160" dirty="0">
                <a:solidFill>
                  <a:srgbClr val="3333B2"/>
                </a:solidFill>
                <a:latin typeface="CMR8"/>
              </a:rPr>
              <a:t> </a:t>
            </a:r>
            <a:r>
              <a:rPr lang="en-GB" sz="2160" dirty="0">
                <a:solidFill>
                  <a:srgbClr val="3333B2"/>
                </a:solidFill>
                <a:latin typeface="CMR10"/>
              </a:rPr>
              <a:t>to minimise the RSS. </a:t>
            </a:r>
          </a:p>
          <a:p>
            <a:r>
              <a:rPr lang="en-GB" sz="2160" dirty="0">
                <a:solidFill>
                  <a:srgbClr val="3333B2"/>
                </a:solidFill>
                <a:latin typeface="CMR10"/>
              </a:rPr>
              <a:t>The minimising values can be shown to be </a:t>
            </a:r>
            <a:endParaRPr lang="en-GB" sz="2160" dirty="0">
              <a:solidFill>
                <a:srgbClr val="3333B2"/>
              </a:solidFill>
              <a:latin typeface="CMSY10"/>
            </a:endParaRPr>
          </a:p>
          <a:p>
            <a:endParaRPr lang="en-US" dirty="0"/>
          </a:p>
        </p:txBody>
      </p:sp>
      <p:sp>
        <p:nvSpPr>
          <p:cNvPr id="4" name="Slide Number Placeholder 3">
            <a:extLst>
              <a:ext uri="{FF2B5EF4-FFF2-40B4-BE49-F238E27FC236}">
                <a16:creationId xmlns:a16="http://schemas.microsoft.com/office/drawing/2014/main" id="{71951B5C-5A7C-6B5E-26E1-A7CC0F1C3FE2}"/>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a:p>
        </p:txBody>
      </p:sp>
      <p:pic>
        <p:nvPicPr>
          <p:cNvPr id="6" name="Picture 5" descr="Text, letter&#10;&#10;Description automatically generated">
            <a:extLst>
              <a:ext uri="{FF2B5EF4-FFF2-40B4-BE49-F238E27FC236}">
                <a16:creationId xmlns:a16="http://schemas.microsoft.com/office/drawing/2014/main" id="{87147173-93B4-FB12-1F9E-57C796A57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2564908"/>
            <a:ext cx="9326880" cy="2737782"/>
          </a:xfrm>
          <a:prstGeom prst="rect">
            <a:avLst/>
          </a:prstGeom>
        </p:spPr>
      </p:pic>
      <p:sp>
        <p:nvSpPr>
          <p:cNvPr id="5" name="TextBox 4">
            <a:extLst>
              <a:ext uri="{FF2B5EF4-FFF2-40B4-BE49-F238E27FC236}">
                <a16:creationId xmlns:a16="http://schemas.microsoft.com/office/drawing/2014/main" id="{05FC7A76-D32B-6862-5BBC-2B364B2037B2}"/>
              </a:ext>
            </a:extLst>
          </p:cNvPr>
          <p:cNvSpPr txBox="1"/>
          <p:nvPr/>
        </p:nvSpPr>
        <p:spPr>
          <a:xfrm>
            <a:off x="609600" y="5595949"/>
            <a:ext cx="10382944" cy="830997"/>
          </a:xfrm>
          <a:prstGeom prst="rect">
            <a:avLst/>
          </a:prstGeom>
          <a:noFill/>
        </p:spPr>
        <p:txBody>
          <a:bodyPr wrap="square" rtlCol="0">
            <a:spAutoFit/>
          </a:bodyPr>
          <a:lstStyle/>
          <a:p>
            <a:r>
              <a:rPr lang="en-GB" sz="1600" i="1" dirty="0">
                <a:solidFill>
                  <a:srgbClr val="FF0000"/>
                </a:solidFill>
                <a:latin typeface="Gill Sans MT" panose="020B0502020104020203" pitchFamily="34" charset="77"/>
              </a:rPr>
              <a:t>*Note</a:t>
            </a:r>
            <a:r>
              <a:rPr lang="en-GB" sz="1600" dirty="0">
                <a:latin typeface="Gill Sans MT" panose="020B0502020104020203" pitchFamily="34" charset="77"/>
              </a:rPr>
              <a:t>:  When you see this star sign (*) on the slides, you can skip it if you are not interested in the detailed mathematical background. This information is provided as an additional background and will not be part of the module assessment, and you are not expected to know them. </a:t>
            </a:r>
          </a:p>
        </p:txBody>
      </p:sp>
      <p:sp>
        <p:nvSpPr>
          <p:cNvPr id="7" name="TextBox 6">
            <a:extLst>
              <a:ext uri="{FF2B5EF4-FFF2-40B4-BE49-F238E27FC236}">
                <a16:creationId xmlns:a16="http://schemas.microsoft.com/office/drawing/2014/main" id="{6480B133-63CC-DF8C-A695-51CEB478F736}"/>
              </a:ext>
            </a:extLst>
          </p:cNvPr>
          <p:cNvSpPr txBox="1"/>
          <p:nvPr/>
        </p:nvSpPr>
        <p:spPr>
          <a:xfrm>
            <a:off x="0" y="6580133"/>
            <a:ext cx="6494512" cy="246221"/>
          </a:xfrm>
          <a:prstGeom prst="rect">
            <a:avLst/>
          </a:prstGeom>
          <a:noFill/>
        </p:spPr>
        <p:txBody>
          <a:bodyPr wrap="square">
            <a:spAutoFit/>
          </a:bodyPr>
          <a:lstStyle/>
          <a:p>
            <a:pPr lvl="1"/>
            <a:r>
              <a:rPr lang="en-GB" sz="1000" dirty="0">
                <a:latin typeface="Gill Sans MT" panose="020B0502020104020203" pitchFamily="34" charset="77"/>
              </a:rPr>
              <a:t>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2FA6A418-217E-436C-716D-DE62E971A859}"/>
                  </a:ext>
                </a:extLst>
              </p14:cNvPr>
              <p14:cNvContentPartPr/>
              <p14:nvPr/>
            </p14:nvContentPartPr>
            <p14:xfrm>
              <a:off x="215280" y="179280"/>
              <a:ext cx="11818440" cy="4767120"/>
            </p14:xfrm>
          </p:contentPart>
        </mc:Choice>
        <mc:Fallback>
          <p:pic>
            <p:nvPicPr>
              <p:cNvPr id="8" name="Ink 7">
                <a:extLst>
                  <a:ext uri="{FF2B5EF4-FFF2-40B4-BE49-F238E27FC236}">
                    <a16:creationId xmlns:a16="http://schemas.microsoft.com/office/drawing/2014/main" id="{2FA6A418-217E-436C-716D-DE62E971A859}"/>
                  </a:ext>
                </a:extLst>
              </p:cNvPr>
              <p:cNvPicPr/>
              <p:nvPr/>
            </p:nvPicPr>
            <p:blipFill>
              <a:blip r:embed="rId4"/>
              <a:stretch>
                <a:fillRect/>
              </a:stretch>
            </p:blipFill>
            <p:spPr>
              <a:xfrm>
                <a:off x="205920" y="169920"/>
                <a:ext cx="11837160" cy="4785840"/>
              </a:xfrm>
              <a:prstGeom prst="rect">
                <a:avLst/>
              </a:prstGeom>
            </p:spPr>
          </p:pic>
        </mc:Fallback>
      </mc:AlternateContent>
    </p:spTree>
    <p:extLst>
      <p:ext uri="{BB962C8B-B14F-4D97-AF65-F5344CB8AC3E}">
        <p14:creationId xmlns:p14="http://schemas.microsoft.com/office/powerpoint/2010/main" val="361816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96CAC-819D-CCF5-8CB6-C7E6D06D2031}"/>
              </a:ext>
            </a:extLst>
          </p:cNvPr>
          <p:cNvSpPr>
            <a:spLocks noGrp="1"/>
          </p:cNvSpPr>
          <p:nvPr>
            <p:ph type="title"/>
          </p:nvPr>
        </p:nvSpPr>
        <p:spPr/>
        <p:txBody>
          <a:bodyPr/>
          <a:lstStyle/>
          <a:p>
            <a:r>
              <a:rPr lang="en-US" dirty="0"/>
              <a:t>Estimating the parameters in a simple regression</a:t>
            </a:r>
          </a:p>
        </p:txBody>
      </p:sp>
      <p:sp>
        <p:nvSpPr>
          <p:cNvPr id="3" name="Slide Number Placeholder 2">
            <a:extLst>
              <a:ext uri="{FF2B5EF4-FFF2-40B4-BE49-F238E27FC236}">
                <a16:creationId xmlns:a16="http://schemas.microsoft.com/office/drawing/2014/main" id="{2F5E7DE9-59AC-1C51-5DDD-B5046AEB31E9}"/>
              </a:ext>
            </a:extLst>
          </p:cNvPr>
          <p:cNvSpPr>
            <a:spLocks noGrp="1"/>
          </p:cNvSpPr>
          <p:nvPr>
            <p:ph type="sldNum" sz="quarter" idx="12"/>
          </p:nvPr>
        </p:nvSpPr>
        <p:spPr/>
        <p:txBody>
          <a:bodyPr/>
          <a:lstStyle/>
          <a:p>
            <a:fld id="{BB98F552-A29D-2D4E-8192-F20670493719}" type="slidenum">
              <a:rPr lang="en-GB" altLang="en-US" smtClean="0"/>
              <a:pPr/>
              <a:t>14</a:t>
            </a:fld>
            <a:endParaRPr lang="en-GB" altLang="en-US"/>
          </a:p>
        </p:txBody>
      </p:sp>
      <p:pic>
        <p:nvPicPr>
          <p:cNvPr id="5" name="Picture 4" descr="Chart, scatter chart&#10;&#10;Description automatically generated">
            <a:extLst>
              <a:ext uri="{FF2B5EF4-FFF2-40B4-BE49-F238E27FC236}">
                <a16:creationId xmlns:a16="http://schemas.microsoft.com/office/drawing/2014/main" id="{7CECF945-64B7-CFED-1CEA-CE14B1984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568" y="1419056"/>
            <a:ext cx="7171997" cy="4589400"/>
          </a:xfrm>
          <a:prstGeom prst="rect">
            <a:avLst/>
          </a:prstGeom>
        </p:spPr>
      </p:pic>
      <p:sp>
        <p:nvSpPr>
          <p:cNvPr id="4" name="TextBox 3">
            <a:extLst>
              <a:ext uri="{FF2B5EF4-FFF2-40B4-BE49-F238E27FC236}">
                <a16:creationId xmlns:a16="http://schemas.microsoft.com/office/drawing/2014/main" id="{5C039F7E-72BF-0B6D-C9CA-8878F9C6EE0D}"/>
              </a:ext>
            </a:extLst>
          </p:cNvPr>
          <p:cNvSpPr txBox="1"/>
          <p:nvPr/>
        </p:nvSpPr>
        <p:spPr>
          <a:xfrm>
            <a:off x="609600" y="6381751"/>
            <a:ext cx="6494512" cy="246221"/>
          </a:xfrm>
          <a:prstGeom prst="rect">
            <a:avLst/>
          </a:prstGeom>
          <a:noFill/>
        </p:spPr>
        <p:txBody>
          <a:bodyPr wrap="square">
            <a:spAutoFit/>
          </a:bodyPr>
          <a:lstStyle/>
          <a:p>
            <a:pPr lvl="1"/>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B37C50C-6757-6F29-9D84-DDE9492773DA}"/>
                  </a:ext>
                </a:extLst>
              </p14:cNvPr>
              <p14:cNvContentPartPr/>
              <p14:nvPr/>
            </p14:nvContentPartPr>
            <p14:xfrm>
              <a:off x="1596960" y="624960"/>
              <a:ext cx="8939880" cy="5076720"/>
            </p14:xfrm>
          </p:contentPart>
        </mc:Choice>
        <mc:Fallback>
          <p:pic>
            <p:nvPicPr>
              <p:cNvPr id="6" name="Ink 5">
                <a:extLst>
                  <a:ext uri="{FF2B5EF4-FFF2-40B4-BE49-F238E27FC236}">
                    <a16:creationId xmlns:a16="http://schemas.microsoft.com/office/drawing/2014/main" id="{9B37C50C-6757-6F29-9D84-DDE9492773DA}"/>
                  </a:ext>
                </a:extLst>
              </p:cNvPr>
              <p:cNvPicPr/>
              <p:nvPr/>
            </p:nvPicPr>
            <p:blipFill>
              <a:blip r:embed="rId4"/>
              <a:stretch>
                <a:fillRect/>
              </a:stretch>
            </p:blipFill>
            <p:spPr>
              <a:xfrm>
                <a:off x="1587600" y="615600"/>
                <a:ext cx="8958600" cy="5095440"/>
              </a:xfrm>
              <a:prstGeom prst="rect">
                <a:avLst/>
              </a:prstGeom>
            </p:spPr>
          </p:pic>
        </mc:Fallback>
      </mc:AlternateContent>
    </p:spTree>
    <p:extLst>
      <p:ext uri="{BB962C8B-B14F-4D97-AF65-F5344CB8AC3E}">
        <p14:creationId xmlns:p14="http://schemas.microsoft.com/office/powerpoint/2010/main" val="3616328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AD69C-B7B6-E304-102E-E872ECC588AC}"/>
              </a:ext>
            </a:extLst>
          </p:cNvPr>
          <p:cNvSpPr>
            <a:spLocks noGrp="1"/>
          </p:cNvSpPr>
          <p:nvPr>
            <p:ph type="sldNum" sz="quarter" idx="12"/>
          </p:nvPr>
        </p:nvSpPr>
        <p:spPr/>
        <p:txBody>
          <a:bodyPr/>
          <a:lstStyle/>
          <a:p>
            <a:fld id="{894E80F9-0E08-3C4F-9F14-79BF2B78232D}" type="slidenum">
              <a:rPr lang="en-GB" altLang="en-US" smtClean="0"/>
              <a:pPr/>
              <a:t>15</a:t>
            </a:fld>
            <a:endParaRPr lang="en-GB" altLang="en-US"/>
          </a:p>
        </p:txBody>
      </p:sp>
      <p:pic>
        <p:nvPicPr>
          <p:cNvPr id="1026" name="Picture 2" descr="Figure">
            <a:extLst>
              <a:ext uri="{FF2B5EF4-FFF2-40B4-BE49-F238E27FC236}">
                <a16:creationId xmlns:a16="http://schemas.microsoft.com/office/drawing/2014/main" id="{6B327A0F-A1BF-2BF1-F875-700FD4919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808333"/>
            <a:ext cx="7431226" cy="55734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27A779-0817-8AB9-D21C-CA1070B57CC2}"/>
              </a:ext>
            </a:extLst>
          </p:cNvPr>
          <p:cNvSpPr txBox="1"/>
          <p:nvPr/>
        </p:nvSpPr>
        <p:spPr>
          <a:xfrm>
            <a:off x="1127195" y="6359615"/>
            <a:ext cx="9344650" cy="258532"/>
          </a:xfrm>
          <a:prstGeom prst="rect">
            <a:avLst/>
          </a:prstGeom>
          <a:noFill/>
        </p:spPr>
        <p:txBody>
          <a:bodyPr wrap="square" rtlCol="0">
            <a:spAutoFit/>
          </a:bodyPr>
          <a:lstStyle/>
          <a:p>
            <a:r>
              <a:rPr lang="en-US" sz="1080" dirty="0"/>
              <a:t>Source: Nagesh Singh Chauhan, </a:t>
            </a:r>
            <a:r>
              <a:rPr lang="en-US" sz="1080" dirty="0" err="1"/>
              <a:t>KDnuggets</a:t>
            </a:r>
            <a:r>
              <a:rPr lang="en-US" sz="1080" dirty="0"/>
              <a:t> </a:t>
            </a:r>
            <a:r>
              <a:rPr lang="en-US" sz="1080" i="1" dirty="0"/>
              <a:t>https://</a:t>
            </a:r>
            <a:r>
              <a:rPr lang="en-US" sz="1080" i="1" dirty="0" err="1"/>
              <a:t>www.kdnuggets.com</a:t>
            </a:r>
            <a:r>
              <a:rPr lang="en-US" sz="1080" i="1" dirty="0"/>
              <a:t>/2019/03/beginners-guide-linear-regression-python-scikit-</a:t>
            </a:r>
            <a:r>
              <a:rPr lang="en-US" sz="1080" i="1" dirty="0" err="1"/>
              <a:t>learn.html</a:t>
            </a:r>
            <a:endParaRPr lang="en-US" sz="1080" i="1" dirty="0"/>
          </a:p>
        </p:txBody>
      </p:sp>
    </p:spTree>
    <p:extLst>
      <p:ext uri="{BB962C8B-B14F-4D97-AF65-F5344CB8AC3E}">
        <p14:creationId xmlns:p14="http://schemas.microsoft.com/office/powerpoint/2010/main" val="1103194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4A37-BBA4-6CC7-F420-636EE060D4E8}"/>
              </a:ext>
            </a:extLst>
          </p:cNvPr>
          <p:cNvSpPr>
            <a:spLocks noGrp="1"/>
          </p:cNvSpPr>
          <p:nvPr>
            <p:ph type="title"/>
          </p:nvPr>
        </p:nvSpPr>
        <p:spPr/>
        <p:txBody>
          <a:bodyPr/>
          <a:lstStyle/>
          <a:p>
            <a:r>
              <a:rPr lang="en-GB" dirty="0"/>
              <a:t>Estimation and prediction for multiple regression </a:t>
            </a:r>
            <a:endParaRPr lang="en-US" dirty="0"/>
          </a:p>
        </p:txBody>
      </p:sp>
      <p:sp>
        <p:nvSpPr>
          <p:cNvPr id="3" name="Slide Number Placeholder 2">
            <a:extLst>
              <a:ext uri="{FF2B5EF4-FFF2-40B4-BE49-F238E27FC236}">
                <a16:creationId xmlns:a16="http://schemas.microsoft.com/office/drawing/2014/main" id="{6B74DC2B-C186-5CE5-9D37-3B92B96D0DA5}"/>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a:p>
        </p:txBody>
      </p:sp>
      <p:pic>
        <p:nvPicPr>
          <p:cNvPr id="5" name="Picture 4" descr="Chart, scatter chart&#10;&#10;Description automatically generated">
            <a:extLst>
              <a:ext uri="{FF2B5EF4-FFF2-40B4-BE49-F238E27FC236}">
                <a16:creationId xmlns:a16="http://schemas.microsoft.com/office/drawing/2014/main" id="{8857C4ED-5A8D-4755-C327-203FD2FA6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254" y="1527990"/>
            <a:ext cx="4483306" cy="4725144"/>
          </a:xfrm>
          <a:prstGeom prst="rect">
            <a:avLst/>
          </a:prstGeom>
        </p:spPr>
      </p:pic>
    </p:spTree>
    <p:extLst>
      <p:ext uri="{BB962C8B-B14F-4D97-AF65-F5344CB8AC3E}">
        <p14:creationId xmlns:p14="http://schemas.microsoft.com/office/powerpoint/2010/main" val="349500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1635-AE83-E1F1-7B43-608CA274969C}"/>
              </a:ext>
            </a:extLst>
          </p:cNvPr>
          <p:cNvSpPr>
            <a:spLocks noGrp="1"/>
          </p:cNvSpPr>
          <p:nvPr>
            <p:ph type="title"/>
          </p:nvPr>
        </p:nvSpPr>
        <p:spPr/>
        <p:txBody>
          <a:bodyPr/>
          <a:lstStyle/>
          <a:p>
            <a:r>
              <a:rPr lang="en-US" dirty="0"/>
              <a:t>Defining linear regression -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1CCBAF-C1CA-2CD7-2CC2-588186BE91CD}"/>
                  </a:ext>
                </a:extLst>
              </p:cNvPr>
              <p:cNvSpPr>
                <a:spLocks noGrp="1"/>
              </p:cNvSpPr>
              <p:nvPr>
                <p:ph idx="1"/>
              </p:nvPr>
            </p:nvSpPr>
            <p:spPr/>
            <p:txBody>
              <a:bodyPr/>
              <a:lstStyle/>
              <a:p>
                <a:r>
                  <a:rPr lang="en-GB" b="0" i="0" u="none" strike="noStrike" dirty="0">
                    <a:solidFill>
                      <a:srgbClr val="212529"/>
                    </a:solidFill>
                    <a:effectLst/>
                  </a:rPr>
                  <a:t>A Linear Regression model uses a </a:t>
                </a:r>
                <a:r>
                  <a:rPr lang="en-GB" b="0" i="0" u="none" strike="noStrike" dirty="0">
                    <a:solidFill>
                      <a:srgbClr val="FF0000"/>
                    </a:solidFill>
                    <a:effectLst/>
                  </a:rPr>
                  <a:t>linear model </a:t>
                </a:r>
                <a:r>
                  <a:rPr lang="en-GB" b="0" i="0" u="none" strike="noStrike" dirty="0">
                    <a:solidFill>
                      <a:srgbClr val="212529"/>
                    </a:solidFill>
                    <a:effectLst/>
                  </a:rPr>
                  <a:t>with coefficients </a:t>
                </a:r>
                <a:br>
                  <a:rPr lang="en-GB" b="0" i="1" u="none" strike="noStrike" dirty="0">
                    <a:solidFill>
                      <a:srgbClr val="212529"/>
                    </a:solidFill>
                    <a:effectLst/>
                  </a:rPr>
                </a:br>
                <a14:m>
                  <m:oMath xmlns:m="http://schemas.openxmlformats.org/officeDocument/2006/math">
                    <m:r>
                      <a:rPr lang="en-GB" b="0" i="1" u="none" strike="noStrike" dirty="0" smtClean="0">
                        <a:solidFill>
                          <a:srgbClr val="212529"/>
                        </a:solidFill>
                        <a:effectLst/>
                        <a:latin typeface="Cambria Math" panose="02040503050406030204" pitchFamily="18" charset="0"/>
                      </a:rPr>
                      <m:t>𝑤</m:t>
                    </m:r>
                    <m:r>
                      <a:rPr lang="en-GB" b="0" i="1" u="none" strike="noStrike" dirty="0" smtClean="0">
                        <a:solidFill>
                          <a:srgbClr val="212529"/>
                        </a:solidFill>
                        <a:effectLst/>
                        <a:latin typeface="Cambria Math" panose="02040503050406030204" pitchFamily="18" charset="0"/>
                      </a:rPr>
                      <m:t> = (</m:t>
                    </m:r>
                    <m:r>
                      <a:rPr lang="en-GB" b="0" i="1" u="none" strike="noStrike" dirty="0" smtClean="0">
                        <a:solidFill>
                          <a:srgbClr val="212529"/>
                        </a:solidFill>
                        <a:effectLst/>
                        <a:latin typeface="Cambria Math" panose="02040503050406030204" pitchFamily="18" charset="0"/>
                      </a:rPr>
                      <m:t>𝑤</m:t>
                    </m:r>
                    <m:r>
                      <a:rPr lang="en-GB" b="0" i="1" u="none" strike="noStrike" baseline="-25000" dirty="0">
                        <a:solidFill>
                          <a:srgbClr val="212529"/>
                        </a:solidFill>
                        <a:effectLst/>
                        <a:latin typeface="Cambria Math" panose="02040503050406030204" pitchFamily="18" charset="0"/>
                      </a:rPr>
                      <m:t>1</m:t>
                    </m:r>
                    <m:r>
                      <a:rPr lang="en-GB" b="0" i="1" u="none" strike="noStrike" dirty="0">
                        <a:solidFill>
                          <a:srgbClr val="212529"/>
                        </a:solidFill>
                        <a:effectLst/>
                        <a:latin typeface="Cambria Math" panose="02040503050406030204" pitchFamily="18" charset="0"/>
                      </a:rPr>
                      <m:t>, …, </m:t>
                    </m:r>
                    <m:r>
                      <a:rPr lang="en-GB" b="0" i="1" u="none" strike="noStrike" dirty="0" err="1">
                        <a:solidFill>
                          <a:srgbClr val="212529"/>
                        </a:solidFill>
                        <a:effectLst/>
                        <a:latin typeface="Cambria Math" panose="02040503050406030204" pitchFamily="18" charset="0"/>
                      </a:rPr>
                      <m:t>𝑤</m:t>
                    </m:r>
                    <m:r>
                      <a:rPr lang="en-GB" b="0" i="1" u="none" strike="noStrike" baseline="-25000" dirty="0" err="1">
                        <a:solidFill>
                          <a:srgbClr val="212529"/>
                        </a:solidFill>
                        <a:effectLst/>
                        <a:latin typeface="Cambria Math" panose="02040503050406030204" pitchFamily="18" charset="0"/>
                      </a:rPr>
                      <m:t>𝑛</m:t>
                    </m:r>
                    <m:r>
                      <a:rPr lang="en-GB" b="0" i="1" u="none" strike="noStrike" dirty="0">
                        <a:solidFill>
                          <a:srgbClr val="212529"/>
                        </a:solidFill>
                        <a:effectLst/>
                        <a:latin typeface="Cambria Math" panose="02040503050406030204" pitchFamily="18" charset="0"/>
                      </a:rPr>
                      <m:t>)</m:t>
                    </m:r>
                  </m:oMath>
                </a14:m>
                <a:r>
                  <a:rPr lang="en-GB" b="0" i="0" u="none" strike="noStrike" dirty="0">
                    <a:solidFill>
                      <a:srgbClr val="212529"/>
                    </a:solidFill>
                    <a:effectLst/>
                  </a:rPr>
                  <a:t> to minimise the residual sum of squares between the observed targets in the dataset and the targets that are predicted by the linear approximation used in the model.</a:t>
                </a:r>
                <a:endParaRPr lang="en-US" dirty="0"/>
              </a:p>
            </p:txBody>
          </p:sp>
        </mc:Choice>
        <mc:Fallback xmlns="">
          <p:sp>
            <p:nvSpPr>
              <p:cNvPr id="3" name="Content Placeholder 2">
                <a:extLst>
                  <a:ext uri="{FF2B5EF4-FFF2-40B4-BE49-F238E27FC236}">
                    <a16:creationId xmlns:a16="http://schemas.microsoft.com/office/drawing/2014/main" id="{E41CCBAF-C1CA-2CD7-2CC2-588186BE91CD}"/>
                  </a:ext>
                </a:extLst>
              </p:cNvPr>
              <p:cNvSpPr>
                <a:spLocks noGrp="1" noRot="1" noChangeAspect="1" noMove="1" noResize="1" noEditPoints="1" noAdjustHandles="1" noChangeArrowheads="1" noChangeShapeType="1" noTextEdit="1"/>
              </p:cNvSpPr>
              <p:nvPr>
                <p:ph idx="1"/>
              </p:nvPr>
            </p:nvSpPr>
            <p:spPr>
              <a:blipFill>
                <a:blip r:embed="rId2"/>
                <a:stretch>
                  <a:fillRect l="-925" t="-1018" r="-69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1078435-E1D4-1DD9-26C6-91D7C2D20B43}"/>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62555BE-2EFD-5D56-40B8-E0FB1B2430E9}"/>
                  </a:ext>
                </a:extLst>
              </p14:cNvPr>
              <p14:cNvContentPartPr/>
              <p14:nvPr/>
            </p14:nvContentPartPr>
            <p14:xfrm>
              <a:off x="982800" y="2047320"/>
              <a:ext cx="6941160" cy="123120"/>
            </p14:xfrm>
          </p:contentPart>
        </mc:Choice>
        <mc:Fallback>
          <p:pic>
            <p:nvPicPr>
              <p:cNvPr id="5" name="Ink 4">
                <a:extLst>
                  <a:ext uri="{FF2B5EF4-FFF2-40B4-BE49-F238E27FC236}">
                    <a16:creationId xmlns:a16="http://schemas.microsoft.com/office/drawing/2014/main" id="{A62555BE-2EFD-5D56-40B8-E0FB1B2430E9}"/>
                  </a:ext>
                </a:extLst>
              </p:cNvPr>
              <p:cNvPicPr/>
              <p:nvPr/>
            </p:nvPicPr>
            <p:blipFill>
              <a:blip r:embed="rId4"/>
              <a:stretch>
                <a:fillRect/>
              </a:stretch>
            </p:blipFill>
            <p:spPr>
              <a:xfrm>
                <a:off x="973440" y="2037960"/>
                <a:ext cx="6959880" cy="141840"/>
              </a:xfrm>
              <a:prstGeom prst="rect">
                <a:avLst/>
              </a:prstGeom>
            </p:spPr>
          </p:pic>
        </mc:Fallback>
      </mc:AlternateContent>
    </p:spTree>
    <p:extLst>
      <p:ext uri="{BB962C8B-B14F-4D97-AF65-F5344CB8AC3E}">
        <p14:creationId xmlns:p14="http://schemas.microsoft.com/office/powerpoint/2010/main" val="3902341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767D-AC10-E237-5EBC-62D228C869E4}"/>
              </a:ext>
            </a:extLst>
          </p:cNvPr>
          <p:cNvSpPr>
            <a:spLocks noGrp="1"/>
          </p:cNvSpPr>
          <p:nvPr>
            <p:ph type="title"/>
          </p:nvPr>
        </p:nvSpPr>
        <p:spPr/>
        <p:txBody>
          <a:bodyPr/>
          <a:lstStyle/>
          <a:p>
            <a:r>
              <a:rPr lang="en-US" dirty="0"/>
              <a:t>Sequential learning – Stochastic Gradient Descent* </a:t>
            </a:r>
          </a:p>
        </p:txBody>
      </p:sp>
      <p:sp>
        <p:nvSpPr>
          <p:cNvPr id="3" name="Content Placeholder 2">
            <a:extLst>
              <a:ext uri="{FF2B5EF4-FFF2-40B4-BE49-F238E27FC236}">
                <a16:creationId xmlns:a16="http://schemas.microsoft.com/office/drawing/2014/main" id="{630B48B5-5C3F-0C99-9A5F-275C77187491}"/>
              </a:ext>
            </a:extLst>
          </p:cNvPr>
          <p:cNvSpPr>
            <a:spLocks noGrp="1"/>
          </p:cNvSpPr>
          <p:nvPr>
            <p:ph idx="1"/>
          </p:nvPr>
        </p:nvSpPr>
        <p:spPr/>
        <p:txBody>
          <a:bodyPr/>
          <a:lstStyle/>
          <a:p>
            <a:r>
              <a:rPr lang="en-GB" altLang="en-US" dirty="0"/>
              <a:t>The input data is considered one at a time. </a:t>
            </a:r>
          </a:p>
          <a:p>
            <a:r>
              <a:rPr lang="en-GB" altLang="en-US" dirty="0"/>
              <a:t>We can use stochastic (sequential) gradient descent to learn the parameters of a multiparameter regression:</a:t>
            </a:r>
          </a:p>
          <a:p>
            <a:endParaRPr lang="en-GB" altLang="en-US" dirty="0"/>
          </a:p>
          <a:p>
            <a:pPr marL="0" indent="0">
              <a:buNone/>
            </a:pPr>
            <a:endParaRPr lang="en-GB" altLang="en-US" dirty="0"/>
          </a:p>
          <a:p>
            <a:pPr marL="0" indent="0">
              <a:buNone/>
            </a:pPr>
            <a:endParaRPr lang="en-GB" altLang="en-US" dirty="0"/>
          </a:p>
          <a:p>
            <a:r>
              <a:rPr lang="en-GB" altLang="en-US" dirty="0"/>
              <a:t>This is also known as the </a:t>
            </a:r>
            <a:r>
              <a:rPr lang="en-GB" altLang="en-US" i="1" dirty="0"/>
              <a:t>least-mean-squares (LMS) algorithm</a:t>
            </a:r>
            <a:r>
              <a:rPr lang="en-GB" altLang="en-US" dirty="0"/>
              <a:t>.</a:t>
            </a:r>
          </a:p>
          <a:p>
            <a:r>
              <a:rPr lang="en-GB" altLang="en-US" dirty="0"/>
              <a:t>More on this topic later – in the neural networks section.</a:t>
            </a:r>
          </a:p>
          <a:p>
            <a:endParaRPr lang="en-GB" altLang="en-US" dirty="0"/>
          </a:p>
          <a:p>
            <a:endParaRPr lang="en-GB" altLang="en-US" dirty="0"/>
          </a:p>
          <a:p>
            <a:endParaRPr lang="en-GB" altLang="en-US" dirty="0"/>
          </a:p>
          <a:p>
            <a:endParaRPr lang="en-GB" altLang="en-US" dirty="0"/>
          </a:p>
          <a:p>
            <a:endParaRPr lang="en-US" dirty="0"/>
          </a:p>
        </p:txBody>
      </p:sp>
      <p:sp>
        <p:nvSpPr>
          <p:cNvPr id="4" name="Slide Number Placeholder 3">
            <a:extLst>
              <a:ext uri="{FF2B5EF4-FFF2-40B4-BE49-F238E27FC236}">
                <a16:creationId xmlns:a16="http://schemas.microsoft.com/office/drawing/2014/main" id="{DA5BDA5C-7C73-53A4-DA53-48FC6FA200FB}"/>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a:p>
        </p:txBody>
      </p:sp>
      <p:pic>
        <p:nvPicPr>
          <p:cNvPr id="6" name="Picture 5" descr="Logo&#10;&#10;Description automatically generated with medium confidence">
            <a:extLst>
              <a:ext uri="{FF2B5EF4-FFF2-40B4-BE49-F238E27FC236}">
                <a16:creationId xmlns:a16="http://schemas.microsoft.com/office/drawing/2014/main" id="{F290C447-0F51-FB49-C4CB-83DD564F0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302" y="2758441"/>
            <a:ext cx="4876800" cy="71628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08D9462-F183-57A1-66FA-7859C0F1C301}"/>
                  </a:ext>
                </a:extLst>
              </p14:cNvPr>
              <p14:cNvContentPartPr/>
              <p14:nvPr/>
            </p14:nvContentPartPr>
            <p14:xfrm>
              <a:off x="3864600" y="179280"/>
              <a:ext cx="8235720" cy="6310440"/>
            </p14:xfrm>
          </p:contentPart>
        </mc:Choice>
        <mc:Fallback>
          <p:pic>
            <p:nvPicPr>
              <p:cNvPr id="5" name="Ink 4">
                <a:extLst>
                  <a:ext uri="{FF2B5EF4-FFF2-40B4-BE49-F238E27FC236}">
                    <a16:creationId xmlns:a16="http://schemas.microsoft.com/office/drawing/2014/main" id="{D08D9462-F183-57A1-66FA-7859C0F1C301}"/>
                  </a:ext>
                </a:extLst>
              </p:cNvPr>
              <p:cNvPicPr/>
              <p:nvPr/>
            </p:nvPicPr>
            <p:blipFill>
              <a:blip r:embed="rId4"/>
              <a:stretch>
                <a:fillRect/>
              </a:stretch>
            </p:blipFill>
            <p:spPr>
              <a:xfrm>
                <a:off x="3855240" y="169920"/>
                <a:ext cx="8254440" cy="6329160"/>
              </a:xfrm>
              <a:prstGeom prst="rect">
                <a:avLst/>
              </a:prstGeom>
            </p:spPr>
          </p:pic>
        </mc:Fallback>
      </mc:AlternateContent>
    </p:spTree>
    <p:extLst>
      <p:ext uri="{BB962C8B-B14F-4D97-AF65-F5344CB8AC3E}">
        <p14:creationId xmlns:p14="http://schemas.microsoft.com/office/powerpoint/2010/main" val="1085512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42D0-3738-5C31-4FB1-5760E639F850}"/>
              </a:ext>
            </a:extLst>
          </p:cNvPr>
          <p:cNvSpPr>
            <a:spLocks noGrp="1"/>
          </p:cNvSpPr>
          <p:nvPr>
            <p:ph type="title"/>
          </p:nvPr>
        </p:nvSpPr>
        <p:spPr/>
        <p:txBody>
          <a:bodyPr/>
          <a:lstStyle/>
          <a:p>
            <a:r>
              <a:rPr lang="en-US" dirty="0"/>
              <a:t>Obviously, the solution is not always a line</a:t>
            </a:r>
          </a:p>
        </p:txBody>
      </p:sp>
      <p:sp>
        <p:nvSpPr>
          <p:cNvPr id="3" name="Slide Number Placeholder 2">
            <a:extLst>
              <a:ext uri="{FF2B5EF4-FFF2-40B4-BE49-F238E27FC236}">
                <a16:creationId xmlns:a16="http://schemas.microsoft.com/office/drawing/2014/main" id="{FF779BC4-93CE-740F-87F8-3A877516BC63}"/>
              </a:ext>
            </a:extLst>
          </p:cNvPr>
          <p:cNvSpPr>
            <a:spLocks noGrp="1"/>
          </p:cNvSpPr>
          <p:nvPr>
            <p:ph type="sldNum" sz="quarter" idx="12"/>
          </p:nvPr>
        </p:nvSpPr>
        <p:spPr/>
        <p:txBody>
          <a:bodyPr/>
          <a:lstStyle/>
          <a:p>
            <a:fld id="{BB98F552-A29D-2D4E-8192-F20670493719}" type="slidenum">
              <a:rPr lang="en-GB" altLang="en-US" smtClean="0"/>
              <a:pPr/>
              <a:t>19</a:t>
            </a:fld>
            <a:endParaRPr lang="en-GB" altLang="en-US"/>
          </a:p>
        </p:txBody>
      </p:sp>
      <p:pic>
        <p:nvPicPr>
          <p:cNvPr id="5" name="Picture 4" descr="Chart&#10;&#10;Description automatically generated with medium confidence">
            <a:extLst>
              <a:ext uri="{FF2B5EF4-FFF2-40B4-BE49-F238E27FC236}">
                <a16:creationId xmlns:a16="http://schemas.microsoft.com/office/drawing/2014/main" id="{F4DD6507-3717-F854-DD84-B3A8BC3A5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271856"/>
            <a:ext cx="10546416" cy="3176141"/>
          </a:xfrm>
          <a:prstGeom prst="rect">
            <a:avLst/>
          </a:prstGeom>
        </p:spPr>
      </p:pic>
      <p:sp>
        <p:nvSpPr>
          <p:cNvPr id="7" name="TextBox 6">
            <a:extLst>
              <a:ext uri="{FF2B5EF4-FFF2-40B4-BE49-F238E27FC236}">
                <a16:creationId xmlns:a16="http://schemas.microsoft.com/office/drawing/2014/main" id="{09A24407-427B-3823-DA65-FB046A388508}"/>
              </a:ext>
            </a:extLst>
          </p:cNvPr>
          <p:cNvSpPr txBox="1"/>
          <p:nvPr/>
        </p:nvSpPr>
        <p:spPr>
          <a:xfrm>
            <a:off x="1516291" y="4810551"/>
            <a:ext cx="4147661" cy="369332"/>
          </a:xfrm>
          <a:prstGeom prst="rect">
            <a:avLst/>
          </a:prstGeom>
          <a:noFill/>
        </p:spPr>
        <p:txBody>
          <a:bodyPr wrap="square">
            <a:spAutoFit/>
          </a:bodyPr>
          <a:lstStyle/>
          <a:p>
            <a:r>
              <a:rPr lang="en-GB" dirty="0">
                <a:effectLst/>
                <a:latin typeface="Gill Sans MT" panose="020B0502020104020203" pitchFamily="34" charset="77"/>
              </a:rPr>
              <a:t>(a) Linear regression on some 1d data. </a:t>
            </a:r>
          </a:p>
        </p:txBody>
      </p:sp>
      <p:sp>
        <p:nvSpPr>
          <p:cNvPr id="9" name="TextBox 8">
            <a:extLst>
              <a:ext uri="{FF2B5EF4-FFF2-40B4-BE49-F238E27FC236}">
                <a16:creationId xmlns:a16="http://schemas.microsoft.com/office/drawing/2014/main" id="{A2C7CACA-61DB-E3D4-99C9-55B499F6F609}"/>
              </a:ext>
            </a:extLst>
          </p:cNvPr>
          <p:cNvSpPr txBox="1"/>
          <p:nvPr/>
        </p:nvSpPr>
        <p:spPr>
          <a:xfrm>
            <a:off x="6787280" y="4901131"/>
            <a:ext cx="4147660" cy="646331"/>
          </a:xfrm>
          <a:prstGeom prst="rect">
            <a:avLst/>
          </a:prstGeom>
          <a:noFill/>
        </p:spPr>
        <p:txBody>
          <a:bodyPr wrap="square">
            <a:spAutoFit/>
          </a:bodyPr>
          <a:lstStyle/>
          <a:p>
            <a:r>
              <a:rPr lang="en-GB" dirty="0">
                <a:effectLst/>
                <a:latin typeface="Gill Sans MT" panose="020B0502020104020203" pitchFamily="34" charset="77"/>
              </a:rPr>
              <a:t>(b) Data with polynomial regression (degree 2).</a:t>
            </a:r>
            <a:endParaRPr lang="en-US" dirty="0">
              <a:latin typeface="Gill Sans MT" panose="020B0502020104020203" pitchFamily="34" charset="77"/>
            </a:endParaRPr>
          </a:p>
        </p:txBody>
      </p:sp>
      <p:sp>
        <p:nvSpPr>
          <p:cNvPr id="4" name="TextBox 3">
            <a:extLst>
              <a:ext uri="{FF2B5EF4-FFF2-40B4-BE49-F238E27FC236}">
                <a16:creationId xmlns:a16="http://schemas.microsoft.com/office/drawing/2014/main" id="{AA94F762-B927-5D0E-BC6E-998B676C68FD}"/>
              </a:ext>
            </a:extLst>
          </p:cNvPr>
          <p:cNvSpPr txBox="1"/>
          <p:nvPr/>
        </p:nvSpPr>
        <p:spPr>
          <a:xfrm>
            <a:off x="609600" y="6381751"/>
            <a:ext cx="6494512" cy="246221"/>
          </a:xfrm>
          <a:prstGeom prst="rect">
            <a:avLst/>
          </a:prstGeom>
          <a:noFill/>
        </p:spPr>
        <p:txBody>
          <a:bodyPr wrap="square">
            <a:spAutoFit/>
          </a:bodyPr>
          <a:lstStyle/>
          <a:p>
            <a:pPr lvl="1"/>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5D42304-79D1-3B7B-1606-F789E0DCFFB7}"/>
                  </a:ext>
                </a:extLst>
              </p14:cNvPr>
              <p14:cNvContentPartPr/>
              <p14:nvPr/>
            </p14:nvContentPartPr>
            <p14:xfrm>
              <a:off x="4156200" y="2067480"/>
              <a:ext cx="6802920" cy="3488400"/>
            </p14:xfrm>
          </p:contentPart>
        </mc:Choice>
        <mc:Fallback>
          <p:pic>
            <p:nvPicPr>
              <p:cNvPr id="6" name="Ink 5">
                <a:extLst>
                  <a:ext uri="{FF2B5EF4-FFF2-40B4-BE49-F238E27FC236}">
                    <a16:creationId xmlns:a16="http://schemas.microsoft.com/office/drawing/2014/main" id="{C5D42304-79D1-3B7B-1606-F789E0DCFFB7}"/>
                  </a:ext>
                </a:extLst>
              </p:cNvPr>
              <p:cNvPicPr/>
              <p:nvPr/>
            </p:nvPicPr>
            <p:blipFill>
              <a:blip r:embed="rId4"/>
              <a:stretch>
                <a:fillRect/>
              </a:stretch>
            </p:blipFill>
            <p:spPr>
              <a:xfrm>
                <a:off x="4146840" y="2058120"/>
                <a:ext cx="6821640" cy="3507120"/>
              </a:xfrm>
              <a:prstGeom prst="rect">
                <a:avLst/>
              </a:prstGeom>
            </p:spPr>
          </p:pic>
        </mc:Fallback>
      </mc:AlternateContent>
    </p:spTree>
    <p:extLst>
      <p:ext uri="{BB962C8B-B14F-4D97-AF65-F5344CB8AC3E}">
        <p14:creationId xmlns:p14="http://schemas.microsoft.com/office/powerpoint/2010/main" val="1699840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EE32-20F3-3F43-D2E4-B13A2C86862B}"/>
              </a:ext>
            </a:extLst>
          </p:cNvPr>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69F126-E04C-DF25-3165-46F58F00431B}"/>
                  </a:ext>
                </a:extLst>
              </p:cNvPr>
              <p:cNvSpPr>
                <a:spLocks noGrp="1"/>
              </p:cNvSpPr>
              <p:nvPr>
                <p:ph idx="1"/>
              </p:nvPr>
            </p:nvSpPr>
            <p:spPr/>
            <p:txBody>
              <a:bodyPr/>
              <a:lstStyle/>
              <a:p>
                <a:r>
                  <a:rPr lang="en-GB" b="0" i="0" u="none" strike="noStrike" dirty="0">
                    <a:solidFill>
                      <a:srgbClr val="16191F"/>
                    </a:solidFill>
                    <a:effectLst/>
                  </a:rPr>
                  <a:t>Linear models use a </a:t>
                </a:r>
                <a:r>
                  <a:rPr lang="en-GB" b="0" i="1" u="none" strike="noStrike" dirty="0">
                    <a:solidFill>
                      <a:srgbClr val="16191F"/>
                    </a:solidFill>
                    <a:effectLst/>
                  </a:rPr>
                  <a:t>linear</a:t>
                </a:r>
                <a:r>
                  <a:rPr lang="en-GB" b="0" i="0" u="none" strike="noStrike" dirty="0">
                    <a:solidFill>
                      <a:srgbClr val="16191F"/>
                    </a:solidFill>
                    <a:effectLst/>
                  </a:rPr>
                  <a:t> combination of features to make their assessments/predictions. </a:t>
                </a:r>
              </a:p>
              <a:p>
                <a:endParaRPr lang="en-GB" b="0" i="0" u="none" strike="noStrike" dirty="0">
                  <a:solidFill>
                    <a:srgbClr val="16191F"/>
                  </a:solidFill>
                  <a:effectLst/>
                </a:endParaRPr>
              </a:p>
              <a:p>
                <a:r>
                  <a:rPr lang="en-GB" b="0" i="0" u="none" strike="noStrike" dirty="0">
                    <a:solidFill>
                      <a:srgbClr val="16191F"/>
                    </a:solidFill>
                    <a:effectLst/>
                  </a:rPr>
                  <a:t>During the training process, the model calculates weights for each of the features in the </a:t>
                </a:r>
                <a:r>
                  <a:rPr lang="en-GB" dirty="0">
                    <a:solidFill>
                      <a:srgbClr val="16191F"/>
                    </a:solidFill>
                  </a:rPr>
                  <a:t>data </a:t>
                </a:r>
                <a:r>
                  <a:rPr lang="en-GB" b="0" i="0" u="none" strike="noStrike" dirty="0">
                    <a:solidFill>
                      <a:srgbClr val="16191F"/>
                    </a:solidFill>
                    <a:effectLst/>
                  </a:rPr>
                  <a:t>to build a model that can predict or estimate a target value.</a:t>
                </a:r>
              </a:p>
              <a:p>
                <a:r>
                  <a:rPr lang="en-GB" b="0" i="0" u="none" strike="noStrike" dirty="0">
                    <a:solidFill>
                      <a:srgbClr val="16191F"/>
                    </a:solidFill>
                    <a:effectLst/>
                  </a:rPr>
                  <a:t>For example, if your target is the risk that a person’s cognitive ability will decline and your variables are age and sleep quality, and a cognitive test result, a simple linear model would be:</a:t>
                </a:r>
              </a:p>
              <a:p>
                <a:pPr marL="400024"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𝐴𝑔𝑒</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 </m:t>
                    </m:r>
                    <m:r>
                      <a:rPr lang="en-GB" b="0" i="1" smtClean="0">
                        <a:solidFill>
                          <a:srgbClr val="7030A0"/>
                        </a:solidFill>
                        <a:latin typeface="Cambria Math" panose="02040503050406030204" pitchFamily="18" charset="0"/>
                        <a:ea typeface="Cambria Math" panose="02040503050406030204" pitchFamily="18" charset="0"/>
                      </a:rPr>
                      <m:t>𝑆𝑙𝑒𝑒𝑝𝑄𝑢𝑎𝑙𝑖𝑡𝑦</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𝐶𝑜𝑔𝑛𝑖𝑡𝑖𝑣𝑒𝑇𝑒𝑠𝑡𝑆𝑐𝑜𝑟𝑒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𝑅𝑖𝑠𝑘</m:t>
                    </m:r>
                    <m:r>
                      <a:rPr lang="en-GB" b="0" i="1" smtClean="0">
                        <a:latin typeface="Cambria Math" panose="02040503050406030204" pitchFamily="18" charset="0"/>
                        <a:ea typeface="Cambria Math" panose="02040503050406030204" pitchFamily="18" charset="0"/>
                      </a:rPr>
                      <m:t>_</m:t>
                    </m:r>
                    <m:r>
                      <a:rPr lang="en-GB" b="0" i="1" smtClean="0">
                        <a:latin typeface="Cambria Math" panose="02040503050406030204" pitchFamily="18" charset="0"/>
                        <a:ea typeface="Cambria Math" panose="02040503050406030204" pitchFamily="18" charset="0"/>
                      </a:rPr>
                      <m:t>𝑠𝑐𝑜𝑟𝑒</m:t>
                    </m:r>
                    <m:r>
                      <a:rPr lang="en-GB" b="0" i="1" smtClean="0">
                        <a:latin typeface="Cambria Math" panose="02040503050406030204" pitchFamily="18" charset="0"/>
                        <a:ea typeface="Cambria Math" panose="02040503050406030204" pitchFamily="18" charset="0"/>
                      </a:rPr>
                      <m:t>  </m:t>
                    </m:r>
                  </m:oMath>
                </a14:m>
                <a:r>
                  <a:rPr lang="en-US" dirty="0"/>
                  <a:t>  </a:t>
                </a:r>
              </a:p>
            </p:txBody>
          </p:sp>
        </mc:Choice>
        <mc:Fallback xmlns="">
          <p:sp>
            <p:nvSpPr>
              <p:cNvPr id="3" name="Content Placeholder 2">
                <a:extLst>
                  <a:ext uri="{FF2B5EF4-FFF2-40B4-BE49-F238E27FC236}">
                    <a16:creationId xmlns:a16="http://schemas.microsoft.com/office/drawing/2014/main" id="{2169F126-E04C-DF25-3165-46F58F00431B}"/>
                  </a:ext>
                </a:extLst>
              </p:cNvPr>
              <p:cNvSpPr>
                <a:spLocks noGrp="1" noRot="1" noChangeAspect="1" noMove="1" noResize="1" noEditPoints="1" noAdjustHandles="1" noChangeArrowheads="1" noChangeShapeType="1" noTextEdit="1"/>
              </p:cNvSpPr>
              <p:nvPr>
                <p:ph idx="1"/>
              </p:nvPr>
            </p:nvSpPr>
            <p:spPr>
              <a:blipFill>
                <a:blip r:embed="rId2"/>
                <a:stretch>
                  <a:fillRect l="-925" t="-1018" r="-69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3376BF7-731D-0400-0767-05C13B10CC87}"/>
              </a:ext>
            </a:extLst>
          </p:cNvPr>
          <p:cNvSpPr>
            <a:spLocks noGrp="1"/>
          </p:cNvSpPr>
          <p:nvPr>
            <p:ph type="sldNum" sz="quarter" idx="12"/>
          </p:nvPr>
        </p:nvSpPr>
        <p:spPr/>
        <p:txBody>
          <a:bodyPr/>
          <a:lstStyle/>
          <a:p>
            <a:fld id="{44E22EE9-B8A0-0641-9265-052CFE9B95A7}" type="slidenum">
              <a:rPr lang="en-GB" altLang="en-US" smtClean="0"/>
              <a:pPr/>
              <a:t>2</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2DB61E8-A07B-EAAB-9493-2442977E0729}"/>
                  </a:ext>
                </a:extLst>
              </p14:cNvPr>
              <p14:cNvContentPartPr/>
              <p14:nvPr/>
            </p14:nvContentPartPr>
            <p14:xfrm>
              <a:off x="1013760" y="235440"/>
              <a:ext cx="9505080" cy="6541200"/>
            </p14:xfrm>
          </p:contentPart>
        </mc:Choice>
        <mc:Fallback>
          <p:pic>
            <p:nvPicPr>
              <p:cNvPr id="5" name="Ink 4">
                <a:extLst>
                  <a:ext uri="{FF2B5EF4-FFF2-40B4-BE49-F238E27FC236}">
                    <a16:creationId xmlns:a16="http://schemas.microsoft.com/office/drawing/2014/main" id="{D2DB61E8-A07B-EAAB-9493-2442977E0729}"/>
                  </a:ext>
                </a:extLst>
              </p:cNvPr>
              <p:cNvPicPr/>
              <p:nvPr/>
            </p:nvPicPr>
            <p:blipFill>
              <a:blip r:embed="rId4"/>
              <a:stretch>
                <a:fillRect/>
              </a:stretch>
            </p:blipFill>
            <p:spPr>
              <a:xfrm>
                <a:off x="1004400" y="226080"/>
                <a:ext cx="9523800" cy="6559920"/>
              </a:xfrm>
              <a:prstGeom prst="rect">
                <a:avLst/>
              </a:prstGeom>
            </p:spPr>
          </p:pic>
        </mc:Fallback>
      </mc:AlternateContent>
    </p:spTree>
    <p:extLst>
      <p:ext uri="{BB962C8B-B14F-4D97-AF65-F5344CB8AC3E}">
        <p14:creationId xmlns:p14="http://schemas.microsoft.com/office/powerpoint/2010/main" val="3322062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C809-58AD-C3CB-10E1-CE09B0A14459}"/>
              </a:ext>
            </a:extLst>
          </p:cNvPr>
          <p:cNvSpPr>
            <a:spLocks noGrp="1"/>
          </p:cNvSpPr>
          <p:nvPr>
            <p:ph type="title"/>
          </p:nvPr>
        </p:nvSpPr>
        <p:spPr/>
        <p:txBody>
          <a:bodyPr/>
          <a:lstStyle/>
          <a:p>
            <a:r>
              <a:rPr lang="en-US" dirty="0"/>
              <a:t>Type of problems that we can apply to</a:t>
            </a:r>
          </a:p>
        </p:txBody>
      </p:sp>
      <p:sp>
        <p:nvSpPr>
          <p:cNvPr id="3" name="Content Placeholder 2">
            <a:extLst>
              <a:ext uri="{FF2B5EF4-FFF2-40B4-BE49-F238E27FC236}">
                <a16:creationId xmlns:a16="http://schemas.microsoft.com/office/drawing/2014/main" id="{570D8C4A-CEFE-D7D1-F165-37E50C272C5A}"/>
              </a:ext>
            </a:extLst>
          </p:cNvPr>
          <p:cNvSpPr>
            <a:spLocks noGrp="1"/>
          </p:cNvSpPr>
          <p:nvPr>
            <p:ph idx="1"/>
          </p:nvPr>
        </p:nvSpPr>
        <p:spPr/>
        <p:txBody>
          <a:bodyPr/>
          <a:lstStyle/>
          <a:p>
            <a:r>
              <a:rPr lang="en-GB" dirty="0">
                <a:effectLst/>
              </a:rPr>
              <a:t>Predict the change in </a:t>
            </a:r>
            <a:r>
              <a:rPr lang="en-GB" b="0" i="0" u="none" strike="noStrike" dirty="0">
                <a:solidFill>
                  <a:srgbClr val="212121"/>
                </a:solidFill>
                <a:effectLst/>
              </a:rPr>
              <a:t>Neuropsychiatric Inventory (NPI) </a:t>
            </a:r>
            <a:r>
              <a:rPr lang="en-GB" dirty="0"/>
              <a:t>scores in people living with dementia as a function of a number of different clinical measurements and/or in-home observations.</a:t>
            </a:r>
          </a:p>
          <a:p>
            <a:pPr lvl="1"/>
            <a:r>
              <a:rPr lang="en-GB" dirty="0"/>
              <a:t>e.g., https://</a:t>
            </a:r>
            <a:r>
              <a:rPr lang="en-GB" dirty="0" err="1"/>
              <a:t>pubmed.ncbi.nlm.nih.gov</a:t>
            </a:r>
            <a:r>
              <a:rPr lang="en-GB" dirty="0"/>
              <a:t>/22531424/</a:t>
            </a:r>
          </a:p>
          <a:p>
            <a:endParaRPr lang="en-GB" dirty="0"/>
          </a:p>
          <a:p>
            <a:r>
              <a:rPr lang="en-GB" dirty="0"/>
              <a:t>Predicting the functional consequences after TBI</a:t>
            </a:r>
            <a:r>
              <a:rPr lang="en-US" dirty="0"/>
              <a:t> as a function of </a:t>
            </a:r>
            <a:r>
              <a:rPr lang="en-GB" dirty="0"/>
              <a:t>TBI severity, more prominent CT abnormality, past psychiatric history and alcohol intoxication.</a:t>
            </a:r>
          </a:p>
          <a:p>
            <a:pPr lvl="1"/>
            <a:r>
              <a:rPr lang="en-GB" dirty="0"/>
              <a:t>e.g., https://</a:t>
            </a:r>
            <a:r>
              <a:rPr lang="en-GB" dirty="0" err="1"/>
              <a:t>pubmed.ncbi.nlm.nih.gov</a:t>
            </a:r>
            <a:r>
              <a:rPr lang="en-GB" dirty="0"/>
              <a:t>/34711118/</a:t>
            </a:r>
          </a:p>
        </p:txBody>
      </p:sp>
      <p:sp>
        <p:nvSpPr>
          <p:cNvPr id="4" name="Slide Number Placeholder 3">
            <a:extLst>
              <a:ext uri="{FF2B5EF4-FFF2-40B4-BE49-F238E27FC236}">
                <a16:creationId xmlns:a16="http://schemas.microsoft.com/office/drawing/2014/main" id="{4034ED31-F2E6-EEB4-78F0-4EABEDFB131C}"/>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a:p>
        </p:txBody>
      </p:sp>
    </p:spTree>
    <p:extLst>
      <p:ext uri="{BB962C8B-B14F-4D97-AF65-F5344CB8AC3E}">
        <p14:creationId xmlns:p14="http://schemas.microsoft.com/office/powerpoint/2010/main" val="349220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4771-008E-02FA-ABE2-E48750EDFDA2}"/>
              </a:ext>
            </a:extLst>
          </p:cNvPr>
          <p:cNvSpPr>
            <a:spLocks noGrp="1"/>
          </p:cNvSpPr>
          <p:nvPr>
            <p:ph type="title"/>
          </p:nvPr>
        </p:nvSpPr>
        <p:spPr/>
        <p:txBody>
          <a:bodyPr/>
          <a:lstStyle/>
          <a:p>
            <a:r>
              <a:rPr lang="en-US" dirty="0"/>
              <a:t>How to evaluate your LR model</a:t>
            </a:r>
          </a:p>
        </p:txBody>
      </p:sp>
      <p:sp>
        <p:nvSpPr>
          <p:cNvPr id="3" name="Content Placeholder 2">
            <a:extLst>
              <a:ext uri="{FF2B5EF4-FFF2-40B4-BE49-F238E27FC236}">
                <a16:creationId xmlns:a16="http://schemas.microsoft.com/office/drawing/2014/main" id="{5AEE57D0-CA75-AE9A-36B2-68BB185B0FE9}"/>
              </a:ext>
            </a:extLst>
          </p:cNvPr>
          <p:cNvSpPr>
            <a:spLocks noGrp="1"/>
          </p:cNvSpPr>
          <p:nvPr>
            <p:ph idx="1"/>
          </p:nvPr>
        </p:nvSpPr>
        <p:spPr/>
        <p:txBody>
          <a:bodyPr/>
          <a:lstStyle/>
          <a:p>
            <a:r>
              <a:rPr lang="en-GB" i="0" u="none" strike="noStrike" dirty="0">
                <a:solidFill>
                  <a:srgbClr val="111111"/>
                </a:solidFill>
                <a:effectLst/>
              </a:rPr>
              <a:t>Mean Absolute Error (MAE)</a:t>
            </a:r>
          </a:p>
          <a:p>
            <a:r>
              <a:rPr lang="en-GB" i="0" u="none" strike="noStrike" dirty="0">
                <a:solidFill>
                  <a:srgbClr val="111111"/>
                </a:solidFill>
                <a:effectLst/>
              </a:rPr>
              <a:t>Mean Squared Error (MSE)</a:t>
            </a:r>
            <a:endParaRPr lang="en-GB" dirty="0">
              <a:solidFill>
                <a:srgbClr val="111111"/>
              </a:solidFill>
            </a:endParaRPr>
          </a:p>
          <a:p>
            <a:r>
              <a:rPr lang="en-GB" i="0" u="none" strike="noStrike" dirty="0">
                <a:solidFill>
                  <a:srgbClr val="111111"/>
                </a:solidFill>
                <a:effectLst/>
              </a:rPr>
              <a:t>Root Mean Squared Error (RMSE)</a:t>
            </a:r>
            <a:endParaRPr lang="en-US" dirty="0"/>
          </a:p>
        </p:txBody>
      </p:sp>
      <p:sp>
        <p:nvSpPr>
          <p:cNvPr id="4" name="Slide Number Placeholder 3">
            <a:extLst>
              <a:ext uri="{FF2B5EF4-FFF2-40B4-BE49-F238E27FC236}">
                <a16:creationId xmlns:a16="http://schemas.microsoft.com/office/drawing/2014/main" id="{C3B89068-9393-6573-25C1-31F50DFC8E5E}"/>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985B29CA-D111-7372-BB08-A9B84C13B7D8}"/>
                  </a:ext>
                </a:extLst>
              </p14:cNvPr>
              <p14:cNvContentPartPr/>
              <p14:nvPr/>
            </p14:nvContentPartPr>
            <p14:xfrm>
              <a:off x="893520" y="900720"/>
              <a:ext cx="10531080" cy="5793840"/>
            </p14:xfrm>
          </p:contentPart>
        </mc:Choice>
        <mc:Fallback>
          <p:pic>
            <p:nvPicPr>
              <p:cNvPr id="5" name="Ink 4">
                <a:extLst>
                  <a:ext uri="{FF2B5EF4-FFF2-40B4-BE49-F238E27FC236}">
                    <a16:creationId xmlns:a16="http://schemas.microsoft.com/office/drawing/2014/main" id="{985B29CA-D111-7372-BB08-A9B84C13B7D8}"/>
                  </a:ext>
                </a:extLst>
              </p:cNvPr>
              <p:cNvPicPr/>
              <p:nvPr/>
            </p:nvPicPr>
            <p:blipFill>
              <a:blip r:embed="rId3"/>
              <a:stretch>
                <a:fillRect/>
              </a:stretch>
            </p:blipFill>
            <p:spPr>
              <a:xfrm>
                <a:off x="884160" y="891360"/>
                <a:ext cx="10549800" cy="5812560"/>
              </a:xfrm>
              <a:prstGeom prst="rect">
                <a:avLst/>
              </a:prstGeom>
            </p:spPr>
          </p:pic>
        </mc:Fallback>
      </mc:AlternateContent>
    </p:spTree>
    <p:extLst>
      <p:ext uri="{BB962C8B-B14F-4D97-AF65-F5344CB8AC3E}">
        <p14:creationId xmlns:p14="http://schemas.microsoft.com/office/powerpoint/2010/main" val="37825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21AE-5956-A44B-16FD-2ED9838F985B}"/>
              </a:ext>
            </a:extLst>
          </p:cNvPr>
          <p:cNvSpPr>
            <a:spLocks noGrp="1"/>
          </p:cNvSpPr>
          <p:nvPr>
            <p:ph type="title"/>
          </p:nvPr>
        </p:nvSpPr>
        <p:spPr/>
        <p:txBody>
          <a:bodyPr/>
          <a:lstStyle/>
          <a:p>
            <a:r>
              <a:rPr lang="en-GB" dirty="0"/>
              <a:t>Mean Absolute Error (MAE)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939A2F-CFA7-50D9-F17D-B3774036A64C}"/>
                  </a:ext>
                </a:extLst>
              </p:cNvPr>
              <p:cNvSpPr>
                <a:spLocks noGrp="1"/>
              </p:cNvSpPr>
              <p:nvPr>
                <p:ph idx="1"/>
              </p:nvPr>
            </p:nvSpPr>
            <p:spPr/>
            <p:txBody>
              <a:bodyPr/>
              <a:lstStyle/>
              <a:p>
                <a:r>
                  <a:rPr lang="en-US" dirty="0"/>
                  <a:t>MAE is the mean of the absolute error values</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𝑀𝐴𝐸</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𝑛</m:t>
                          </m:r>
                        </m:den>
                      </m:f>
                      <m:r>
                        <a:rPr lang="en-GB" b="0" i="1" smtClean="0">
                          <a:latin typeface="Cambria Math" panose="02040503050406030204" pitchFamily="18" charset="0"/>
                        </a:rPr>
                        <m:t> </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nary>
                    </m:oMath>
                  </m:oMathPara>
                </a14:m>
                <a:endParaRPr lang="en-US" dirty="0"/>
              </a:p>
            </p:txBody>
          </p:sp>
        </mc:Choice>
        <mc:Fallback xmlns="">
          <p:sp>
            <p:nvSpPr>
              <p:cNvPr id="3" name="Content Placeholder 2">
                <a:extLst>
                  <a:ext uri="{FF2B5EF4-FFF2-40B4-BE49-F238E27FC236}">
                    <a16:creationId xmlns:a16="http://schemas.microsoft.com/office/drawing/2014/main" id="{BC939A2F-CFA7-50D9-F17D-B3774036A64C}"/>
                  </a:ext>
                </a:extLst>
              </p:cNvPr>
              <p:cNvSpPr>
                <a:spLocks noGrp="1" noRot="1" noChangeAspect="1" noMove="1" noResize="1" noEditPoints="1" noAdjustHandles="1" noChangeArrowheads="1" noChangeShapeType="1" noTextEdit="1"/>
              </p:cNvSpPr>
              <p:nvPr>
                <p:ph idx="1"/>
              </p:nvPr>
            </p:nvSpPr>
            <p:spPr>
              <a:blipFill>
                <a:blip r:embed="rId2"/>
                <a:stretch>
                  <a:fillRect l="-772" t="-36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FCA6D9-40BE-C835-C0CA-D1E14822599A}"/>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DAE6C50-258F-18A5-D2D5-EC838A86F395}"/>
                  </a:ext>
                </a:extLst>
              </p14:cNvPr>
              <p14:cNvContentPartPr/>
              <p14:nvPr/>
            </p14:nvContentPartPr>
            <p14:xfrm>
              <a:off x="5661000" y="1466640"/>
              <a:ext cx="4304880" cy="2510280"/>
            </p14:xfrm>
          </p:contentPart>
        </mc:Choice>
        <mc:Fallback>
          <p:pic>
            <p:nvPicPr>
              <p:cNvPr id="5" name="Ink 4">
                <a:extLst>
                  <a:ext uri="{FF2B5EF4-FFF2-40B4-BE49-F238E27FC236}">
                    <a16:creationId xmlns:a16="http://schemas.microsoft.com/office/drawing/2014/main" id="{5DAE6C50-258F-18A5-D2D5-EC838A86F395}"/>
                  </a:ext>
                </a:extLst>
              </p:cNvPr>
              <p:cNvPicPr/>
              <p:nvPr/>
            </p:nvPicPr>
            <p:blipFill>
              <a:blip r:embed="rId4"/>
              <a:stretch>
                <a:fillRect/>
              </a:stretch>
            </p:blipFill>
            <p:spPr>
              <a:xfrm>
                <a:off x="5651640" y="1457280"/>
                <a:ext cx="4323600" cy="2529000"/>
              </a:xfrm>
              <a:prstGeom prst="rect">
                <a:avLst/>
              </a:prstGeom>
            </p:spPr>
          </p:pic>
        </mc:Fallback>
      </mc:AlternateContent>
    </p:spTree>
    <p:extLst>
      <p:ext uri="{BB962C8B-B14F-4D97-AF65-F5344CB8AC3E}">
        <p14:creationId xmlns:p14="http://schemas.microsoft.com/office/powerpoint/2010/main" val="3540196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D736-9CFC-FF72-A2BB-13BFC28599F5}"/>
              </a:ext>
            </a:extLst>
          </p:cNvPr>
          <p:cNvSpPr>
            <a:spLocks noGrp="1"/>
          </p:cNvSpPr>
          <p:nvPr>
            <p:ph type="title"/>
          </p:nvPr>
        </p:nvSpPr>
        <p:spPr/>
        <p:txBody>
          <a:bodyPr/>
          <a:lstStyle/>
          <a:p>
            <a:r>
              <a:rPr lang="en-GB" dirty="0"/>
              <a:t>Mean Squared Error (MSE)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BBA329-D929-CE40-A2A7-A598D3737F8C}"/>
                  </a:ext>
                </a:extLst>
              </p:cNvPr>
              <p:cNvSpPr>
                <a:spLocks noGrp="1"/>
              </p:cNvSpPr>
              <p:nvPr>
                <p:ph idx="1"/>
              </p:nvPr>
            </p:nvSpPr>
            <p:spPr/>
            <p:txBody>
              <a:bodyPr/>
              <a:lstStyle/>
              <a:p>
                <a:r>
                  <a:rPr lang="en-US" dirty="0"/>
                  <a:t>MSE is the mean of squared error</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𝑀𝑆𝐸</m:t>
                      </m:r>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𝑛</m:t>
                          </m:r>
                        </m:den>
                      </m:f>
                      <m:r>
                        <a:rPr lang="en-GB" i="1">
                          <a:latin typeface="Cambria Math" panose="02040503050406030204" pitchFamily="18" charset="0"/>
                        </a:rPr>
                        <m:t> </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b="0" i="1" smtClean="0">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b="0" i="1" smtClean="0">
                                  <a:latin typeface="Cambria Math" panose="02040503050406030204" pitchFamily="18" charset="0"/>
                                </a:rPr>
                                <m:t>2</m:t>
                              </m:r>
                            </m:sup>
                          </m:sSup>
                        </m:e>
                      </m:nary>
                    </m:oMath>
                  </m:oMathPara>
                </a14:m>
                <a:endParaRPr lang="en-US" dirty="0"/>
              </a:p>
              <a:p>
                <a:pPr marL="0" indent="0">
                  <a:buNone/>
                </a:pPr>
                <a:endParaRPr lang="en-US" dirty="0"/>
              </a:p>
              <a:p>
                <a:r>
                  <a:rPr lang="en-US" dirty="0"/>
                  <a:t>What do you think is the effect of squaring the errors here? </a:t>
                </a:r>
              </a:p>
              <a:p>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01BBA329-D929-CE40-A2A7-A598D3737F8C}"/>
                  </a:ext>
                </a:extLst>
              </p:cNvPr>
              <p:cNvSpPr>
                <a:spLocks noGrp="1" noRot="1" noChangeAspect="1" noMove="1" noResize="1" noEditPoints="1" noAdjustHandles="1" noChangeArrowheads="1" noChangeShapeType="1" noTextEdit="1"/>
              </p:cNvSpPr>
              <p:nvPr>
                <p:ph idx="1"/>
              </p:nvPr>
            </p:nvSpPr>
            <p:spPr>
              <a:blipFill>
                <a:blip r:embed="rId2"/>
                <a:stretch>
                  <a:fillRect l="-772" t="-36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A95BF1-3F32-4F6A-3180-213B803249B4}"/>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5A3F9A3-255F-5B14-F38D-A8C5BE9EFD7C}"/>
                  </a:ext>
                </a:extLst>
              </p14:cNvPr>
              <p14:cNvContentPartPr/>
              <p14:nvPr/>
            </p14:nvContentPartPr>
            <p14:xfrm>
              <a:off x="5515920" y="1299960"/>
              <a:ext cx="4317120" cy="2584800"/>
            </p14:xfrm>
          </p:contentPart>
        </mc:Choice>
        <mc:Fallback>
          <p:pic>
            <p:nvPicPr>
              <p:cNvPr id="5" name="Ink 4">
                <a:extLst>
                  <a:ext uri="{FF2B5EF4-FFF2-40B4-BE49-F238E27FC236}">
                    <a16:creationId xmlns:a16="http://schemas.microsoft.com/office/drawing/2014/main" id="{D5A3F9A3-255F-5B14-F38D-A8C5BE9EFD7C}"/>
                  </a:ext>
                </a:extLst>
              </p:cNvPr>
              <p:cNvPicPr/>
              <p:nvPr/>
            </p:nvPicPr>
            <p:blipFill>
              <a:blip r:embed="rId4"/>
              <a:stretch>
                <a:fillRect/>
              </a:stretch>
            </p:blipFill>
            <p:spPr>
              <a:xfrm>
                <a:off x="5506560" y="1290600"/>
                <a:ext cx="4335840" cy="2603520"/>
              </a:xfrm>
              <a:prstGeom prst="rect">
                <a:avLst/>
              </a:prstGeom>
            </p:spPr>
          </p:pic>
        </mc:Fallback>
      </mc:AlternateContent>
    </p:spTree>
    <p:extLst>
      <p:ext uri="{BB962C8B-B14F-4D97-AF65-F5344CB8AC3E}">
        <p14:creationId xmlns:p14="http://schemas.microsoft.com/office/powerpoint/2010/main" val="4141732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6271-7AF7-EAA6-8572-CC032A43C5FC}"/>
              </a:ext>
            </a:extLst>
          </p:cNvPr>
          <p:cNvSpPr>
            <a:spLocks noGrp="1"/>
          </p:cNvSpPr>
          <p:nvPr>
            <p:ph type="title"/>
          </p:nvPr>
        </p:nvSpPr>
        <p:spPr/>
        <p:txBody>
          <a:bodyPr/>
          <a:lstStyle/>
          <a:p>
            <a:r>
              <a:rPr lang="en-GB" dirty="0"/>
              <a:t>Root Mean Squared Error (RMSE)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22E01E-B617-B018-A452-122DD87FCAB5}"/>
                  </a:ext>
                </a:extLst>
              </p:cNvPr>
              <p:cNvSpPr>
                <a:spLocks noGrp="1"/>
              </p:cNvSpPr>
              <p:nvPr>
                <p:ph idx="1"/>
              </p:nvPr>
            </p:nvSpPr>
            <p:spPr/>
            <p:txBody>
              <a:bodyPr/>
              <a:lstStyle/>
              <a:p>
                <a:r>
                  <a:rPr lang="en-US" dirty="0"/>
                  <a:t>The square root of mean square errors</a:t>
                </a:r>
              </a:p>
              <a:p>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𝑅𝑀𝑆𝐸</m:t>
                      </m:r>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𝑛</m:t>
                              </m:r>
                            </m:den>
                          </m:f>
                          <m:r>
                            <a:rPr lang="en-GB" i="1">
                              <a:latin typeface="Cambria Math" panose="02040503050406030204" pitchFamily="18" charset="0"/>
                            </a:rPr>
                            <m:t> </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i="1">
                                      <a:latin typeface="Cambria Math" panose="02040503050406030204" pitchFamily="18" charset="0"/>
                                    </a:rPr>
                                    <m:t>2</m:t>
                                  </m:r>
                                </m:sup>
                              </m:sSup>
                            </m:e>
                          </m:nary>
                        </m:e>
                      </m:rad>
                    </m:oMath>
                  </m:oMathPara>
                </a14:m>
                <a:endParaRPr lang="en-US" dirty="0"/>
              </a:p>
            </p:txBody>
          </p:sp>
        </mc:Choice>
        <mc:Fallback xmlns="">
          <p:sp>
            <p:nvSpPr>
              <p:cNvPr id="3" name="Content Placeholder 2">
                <a:extLst>
                  <a:ext uri="{FF2B5EF4-FFF2-40B4-BE49-F238E27FC236}">
                    <a16:creationId xmlns:a16="http://schemas.microsoft.com/office/drawing/2014/main" id="{4122E01E-B617-B018-A452-122DD87FCAB5}"/>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4E1740E-7F71-AB74-57F9-1034F102448D}"/>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505157D-E9BC-D8AB-1570-A738C7AD2773}"/>
                  </a:ext>
                </a:extLst>
              </p14:cNvPr>
              <p14:cNvContentPartPr/>
              <p14:nvPr/>
            </p14:nvContentPartPr>
            <p14:xfrm>
              <a:off x="4194000" y="3275640"/>
              <a:ext cx="3714480" cy="588600"/>
            </p14:xfrm>
          </p:contentPart>
        </mc:Choice>
        <mc:Fallback>
          <p:pic>
            <p:nvPicPr>
              <p:cNvPr id="5" name="Ink 4">
                <a:extLst>
                  <a:ext uri="{FF2B5EF4-FFF2-40B4-BE49-F238E27FC236}">
                    <a16:creationId xmlns:a16="http://schemas.microsoft.com/office/drawing/2014/main" id="{C505157D-E9BC-D8AB-1570-A738C7AD2773}"/>
                  </a:ext>
                </a:extLst>
              </p:cNvPr>
              <p:cNvPicPr/>
              <p:nvPr/>
            </p:nvPicPr>
            <p:blipFill>
              <a:blip r:embed="rId4"/>
              <a:stretch>
                <a:fillRect/>
              </a:stretch>
            </p:blipFill>
            <p:spPr>
              <a:xfrm>
                <a:off x="4184640" y="3266280"/>
                <a:ext cx="3733200" cy="607320"/>
              </a:xfrm>
              <a:prstGeom prst="rect">
                <a:avLst/>
              </a:prstGeom>
            </p:spPr>
          </p:pic>
        </mc:Fallback>
      </mc:AlternateContent>
    </p:spTree>
    <p:extLst>
      <p:ext uri="{BB962C8B-B14F-4D97-AF65-F5344CB8AC3E}">
        <p14:creationId xmlns:p14="http://schemas.microsoft.com/office/powerpoint/2010/main" val="4185388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88EF-B18C-742E-FA62-D45A727F4B94}"/>
              </a:ext>
            </a:extLst>
          </p:cNvPr>
          <p:cNvSpPr>
            <a:spLocks noGrp="1"/>
          </p:cNvSpPr>
          <p:nvPr>
            <p:ph type="title"/>
          </p:nvPr>
        </p:nvSpPr>
        <p:spPr/>
        <p:txBody>
          <a:bodyPr/>
          <a:lstStyle/>
          <a:p>
            <a:r>
              <a:rPr lang="en-GB" sz="2160" dirty="0"/>
              <a:t>Mean Squared Error (MSE) and Root Mean Squared Error (RMSE)</a:t>
            </a:r>
          </a:p>
        </p:txBody>
      </p:sp>
      <p:sp>
        <p:nvSpPr>
          <p:cNvPr id="3" name="Content Placeholder 2">
            <a:extLst>
              <a:ext uri="{FF2B5EF4-FFF2-40B4-BE49-F238E27FC236}">
                <a16:creationId xmlns:a16="http://schemas.microsoft.com/office/drawing/2014/main" id="{9A71728D-9524-7BAA-F5B8-677E067F8857}"/>
              </a:ext>
            </a:extLst>
          </p:cNvPr>
          <p:cNvSpPr>
            <a:spLocks noGrp="1"/>
          </p:cNvSpPr>
          <p:nvPr>
            <p:ph idx="1"/>
          </p:nvPr>
        </p:nvSpPr>
        <p:spPr/>
        <p:txBody>
          <a:bodyPr/>
          <a:lstStyle/>
          <a:p>
            <a:r>
              <a:rPr lang="en-GB" b="0" i="0" u="none" strike="noStrike" dirty="0">
                <a:solidFill>
                  <a:srgbClr val="000000"/>
                </a:solidFill>
                <a:effectLst/>
              </a:rPr>
              <a:t>RMSE is the square root of MSE. </a:t>
            </a:r>
          </a:p>
          <a:p>
            <a:r>
              <a:rPr lang="en-GB" b="0" i="0" u="none" strike="noStrike" dirty="0">
                <a:solidFill>
                  <a:srgbClr val="000000"/>
                </a:solidFill>
                <a:effectLst/>
              </a:rPr>
              <a:t>MSE is measured in units that are the square of the target variable, while RMSE is measured in the same units as the target variable. </a:t>
            </a:r>
          </a:p>
          <a:p>
            <a:r>
              <a:rPr lang="en-GB" b="0" i="0" u="none" strike="noStrike" dirty="0">
                <a:solidFill>
                  <a:srgbClr val="000000"/>
                </a:solidFill>
                <a:effectLst/>
              </a:rPr>
              <a:t>Due to its formulation, MSE, just like the squared loss function that it derives from, effectively penalises larger errors more severely.</a:t>
            </a:r>
            <a:endParaRPr lang="en-GB" dirty="0"/>
          </a:p>
        </p:txBody>
      </p:sp>
      <p:sp>
        <p:nvSpPr>
          <p:cNvPr id="4" name="Slide Number Placeholder 3">
            <a:extLst>
              <a:ext uri="{FF2B5EF4-FFF2-40B4-BE49-F238E27FC236}">
                <a16:creationId xmlns:a16="http://schemas.microsoft.com/office/drawing/2014/main" id="{24586205-A331-CBB9-4781-10E723DD93C0}"/>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a:p>
        </p:txBody>
      </p:sp>
      <p:sp>
        <p:nvSpPr>
          <p:cNvPr id="6" name="TextBox 5">
            <a:extLst>
              <a:ext uri="{FF2B5EF4-FFF2-40B4-BE49-F238E27FC236}">
                <a16:creationId xmlns:a16="http://schemas.microsoft.com/office/drawing/2014/main" id="{6481FAAD-C78C-F5DC-3614-478FF7D401FD}"/>
              </a:ext>
            </a:extLst>
          </p:cNvPr>
          <p:cNvSpPr txBox="1"/>
          <p:nvPr/>
        </p:nvSpPr>
        <p:spPr>
          <a:xfrm>
            <a:off x="479376" y="6186411"/>
            <a:ext cx="7171997" cy="246221"/>
          </a:xfrm>
          <a:prstGeom prst="rect">
            <a:avLst/>
          </a:prstGeom>
          <a:noFill/>
        </p:spPr>
        <p:txBody>
          <a:bodyPr wrap="square">
            <a:spAutoFit/>
          </a:bodyPr>
          <a:lstStyle/>
          <a:p>
            <a:pPr algn="ctr" fontAlgn="base"/>
            <a:r>
              <a:rPr lang="en-GB" sz="1000" dirty="0">
                <a:solidFill>
                  <a:srgbClr val="3D3B49"/>
                </a:solidFill>
                <a:latin typeface="Gill Sans MT" panose="020B0502020104020203" pitchFamily="34" charset="77"/>
              </a:rPr>
              <a:t>Source: Machine Learning with Spark - Second Edition by Rajdeep Dua, Manpreet Singh Ghotra, Nick Pentreath, O’Reilly</a:t>
            </a:r>
            <a:endParaRPr lang="en-GB" sz="1000" dirty="0">
              <a:solidFill>
                <a:srgbClr val="3D3B49"/>
              </a:solidFill>
              <a:latin typeface="Gill Sans MT" panose="020B0502020104020203" pitchFamily="34" charset="77"/>
              <a:hlinkClick r:id="rId2"/>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DCFED66-60F9-4ED5-7AA6-81A1B9965647}"/>
                  </a:ext>
                </a:extLst>
              </p14:cNvPr>
              <p14:cNvContentPartPr/>
              <p14:nvPr/>
            </p14:nvContentPartPr>
            <p14:xfrm>
              <a:off x="4131360" y="3039840"/>
              <a:ext cx="5113080" cy="154080"/>
            </p14:xfrm>
          </p:contentPart>
        </mc:Choice>
        <mc:Fallback>
          <p:pic>
            <p:nvPicPr>
              <p:cNvPr id="5" name="Ink 4">
                <a:extLst>
                  <a:ext uri="{FF2B5EF4-FFF2-40B4-BE49-F238E27FC236}">
                    <a16:creationId xmlns:a16="http://schemas.microsoft.com/office/drawing/2014/main" id="{BDCFED66-60F9-4ED5-7AA6-81A1B9965647}"/>
                  </a:ext>
                </a:extLst>
              </p:cNvPr>
              <p:cNvPicPr/>
              <p:nvPr/>
            </p:nvPicPr>
            <p:blipFill>
              <a:blip r:embed="rId4"/>
              <a:stretch>
                <a:fillRect/>
              </a:stretch>
            </p:blipFill>
            <p:spPr>
              <a:xfrm>
                <a:off x="4122000" y="3030480"/>
                <a:ext cx="5131800" cy="172800"/>
              </a:xfrm>
              <a:prstGeom prst="rect">
                <a:avLst/>
              </a:prstGeom>
            </p:spPr>
          </p:pic>
        </mc:Fallback>
      </mc:AlternateContent>
    </p:spTree>
    <p:extLst>
      <p:ext uri="{BB962C8B-B14F-4D97-AF65-F5344CB8AC3E}">
        <p14:creationId xmlns:p14="http://schemas.microsoft.com/office/powerpoint/2010/main" val="3673133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F96B-D94A-991A-1DEA-4C744C690965}"/>
              </a:ext>
            </a:extLst>
          </p:cNvPr>
          <p:cNvSpPr>
            <a:spLocks noGrp="1"/>
          </p:cNvSpPr>
          <p:nvPr>
            <p:ph type="title"/>
          </p:nvPr>
        </p:nvSpPr>
        <p:spPr/>
        <p:txBody>
          <a:bodyPr/>
          <a:lstStyle/>
          <a:p>
            <a:r>
              <a:rPr lang="en-US" dirty="0"/>
              <a:t>Linear regression in Python</a:t>
            </a:r>
          </a:p>
        </p:txBody>
      </p:sp>
      <p:sp>
        <p:nvSpPr>
          <p:cNvPr id="3" name="Slide Number Placeholder 2">
            <a:extLst>
              <a:ext uri="{FF2B5EF4-FFF2-40B4-BE49-F238E27FC236}">
                <a16:creationId xmlns:a16="http://schemas.microsoft.com/office/drawing/2014/main" id="{AE8D9B19-5916-990A-44ED-CAA0B3C22223}"/>
              </a:ext>
            </a:extLst>
          </p:cNvPr>
          <p:cNvSpPr>
            <a:spLocks noGrp="1"/>
          </p:cNvSpPr>
          <p:nvPr>
            <p:ph type="sldNum" sz="quarter" idx="12"/>
          </p:nvPr>
        </p:nvSpPr>
        <p:spPr/>
        <p:txBody>
          <a:bodyPr/>
          <a:lstStyle/>
          <a:p>
            <a:fld id="{BB98F552-A29D-2D4E-8192-F20670493719}" type="slidenum">
              <a:rPr lang="en-GB" altLang="en-US" smtClean="0"/>
              <a:pPr/>
              <a:t>26</a:t>
            </a:fld>
            <a:endParaRPr lang="en-GB" altLang="en-US"/>
          </a:p>
        </p:txBody>
      </p:sp>
      <p:pic>
        <p:nvPicPr>
          <p:cNvPr id="5" name="Picture 4" descr="Text&#10;&#10;Description automatically generated">
            <a:extLst>
              <a:ext uri="{FF2B5EF4-FFF2-40B4-BE49-F238E27FC236}">
                <a16:creationId xmlns:a16="http://schemas.microsoft.com/office/drawing/2014/main" id="{C9A8C307-D3B3-0B06-2E47-5DF9A447B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703" y="1490345"/>
            <a:ext cx="7296186" cy="4092983"/>
          </a:xfrm>
          <a:prstGeom prst="rect">
            <a:avLst/>
          </a:prstGeom>
        </p:spPr>
      </p:pic>
      <p:sp>
        <p:nvSpPr>
          <p:cNvPr id="6" name="TextBox 5">
            <a:extLst>
              <a:ext uri="{FF2B5EF4-FFF2-40B4-BE49-F238E27FC236}">
                <a16:creationId xmlns:a16="http://schemas.microsoft.com/office/drawing/2014/main" id="{428BA21D-2048-BC3E-EE77-0E7001446AB1}"/>
              </a:ext>
            </a:extLst>
          </p:cNvPr>
          <p:cNvSpPr txBox="1"/>
          <p:nvPr/>
        </p:nvSpPr>
        <p:spPr>
          <a:xfrm>
            <a:off x="1343473" y="6381757"/>
            <a:ext cx="1356462" cy="276999"/>
          </a:xfrm>
          <a:prstGeom prst="rect">
            <a:avLst/>
          </a:prstGeom>
          <a:noFill/>
        </p:spPr>
        <p:txBody>
          <a:bodyPr wrap="none" rtlCol="0">
            <a:spAutoFit/>
          </a:bodyPr>
          <a:lstStyle/>
          <a:p>
            <a:r>
              <a:rPr lang="en-US" sz="1200" dirty="0">
                <a:latin typeface="Gill Sans MT" panose="020B0502020104020203" pitchFamily="34" charset="77"/>
              </a:rPr>
              <a:t>Source: scikit-learn</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EECF565-8639-70D1-C7FE-52A86208175D}"/>
                  </a:ext>
                </a:extLst>
              </p14:cNvPr>
              <p14:cNvContentPartPr/>
              <p14:nvPr/>
            </p14:nvContentPartPr>
            <p14:xfrm>
              <a:off x="835200" y="1809000"/>
              <a:ext cx="10016280" cy="3966480"/>
            </p14:xfrm>
          </p:contentPart>
        </mc:Choice>
        <mc:Fallback>
          <p:pic>
            <p:nvPicPr>
              <p:cNvPr id="4" name="Ink 3">
                <a:extLst>
                  <a:ext uri="{FF2B5EF4-FFF2-40B4-BE49-F238E27FC236}">
                    <a16:creationId xmlns:a16="http://schemas.microsoft.com/office/drawing/2014/main" id="{FEECF565-8639-70D1-C7FE-52A86208175D}"/>
                  </a:ext>
                </a:extLst>
              </p:cNvPr>
              <p:cNvPicPr/>
              <p:nvPr/>
            </p:nvPicPr>
            <p:blipFill>
              <a:blip r:embed="rId4"/>
              <a:stretch>
                <a:fillRect/>
              </a:stretch>
            </p:blipFill>
            <p:spPr>
              <a:xfrm>
                <a:off x="825840" y="1799640"/>
                <a:ext cx="10035000" cy="3985200"/>
              </a:xfrm>
              <a:prstGeom prst="rect">
                <a:avLst/>
              </a:prstGeom>
            </p:spPr>
          </p:pic>
        </mc:Fallback>
      </mc:AlternateContent>
    </p:spTree>
    <p:extLst>
      <p:ext uri="{BB962C8B-B14F-4D97-AF65-F5344CB8AC3E}">
        <p14:creationId xmlns:p14="http://schemas.microsoft.com/office/powerpoint/2010/main" val="3096639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9F152-01FF-8DE5-27C1-63ACD18681C9}"/>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8BF36EB2-799C-F14D-9533-C2FA317FCB09}"/>
              </a:ext>
            </a:extLst>
          </p:cNvPr>
          <p:cNvSpPr>
            <a:spLocks noGrp="1"/>
          </p:cNvSpPr>
          <p:nvPr>
            <p:ph idx="1"/>
          </p:nvPr>
        </p:nvSpPr>
        <p:spPr/>
        <p:txBody>
          <a:bodyPr/>
          <a:lstStyle/>
          <a:p>
            <a:r>
              <a:rPr lang="en-GB" dirty="0">
                <a:effectLst/>
              </a:rPr>
              <a:t>We can generalise linear regression to the (binary) classification setting by making some changes.</a:t>
            </a:r>
          </a:p>
          <a:p>
            <a:endParaRPr lang="en-GB" dirty="0"/>
          </a:p>
          <a:p>
            <a:r>
              <a:rPr lang="en-GB" dirty="0">
                <a:effectLst/>
              </a:rPr>
              <a:t>We compute a linear combination of the inputs, as before, but then we pass this through a function that ensures 0 ≤ </a:t>
            </a:r>
            <a:r>
              <a:rPr lang="el-GR" dirty="0">
                <a:effectLst/>
                <a:latin typeface="Helvetica" pitchFamily="2" charset="0"/>
              </a:rPr>
              <a:t>μ(</a:t>
            </a:r>
            <a:r>
              <a:rPr lang="en-GB" dirty="0">
                <a:effectLst/>
              </a:rPr>
              <a:t>x) ≤ 1 by defining:</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6B4945E4-CDEE-62AC-D447-72EDC493D2A7}"/>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a:p>
        </p:txBody>
      </p:sp>
      <p:pic>
        <p:nvPicPr>
          <p:cNvPr id="8" name="Picture 7" descr="Logo&#10;&#10;Description automatically generated with low confidence">
            <a:extLst>
              <a:ext uri="{FF2B5EF4-FFF2-40B4-BE49-F238E27FC236}">
                <a16:creationId xmlns:a16="http://schemas.microsoft.com/office/drawing/2014/main" id="{6E74637A-7BBF-DEC2-A49D-58ECE6F74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354" y="3861048"/>
            <a:ext cx="3560077" cy="77768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A834B2F-B721-7F27-A0BB-1CB0CC8F3B2D}"/>
                  </a:ext>
                </a:extLst>
              </p14:cNvPr>
              <p14:cNvContentPartPr/>
              <p14:nvPr/>
            </p14:nvContentPartPr>
            <p14:xfrm>
              <a:off x="194760" y="46080"/>
              <a:ext cx="11777040" cy="6710040"/>
            </p14:xfrm>
          </p:contentPart>
        </mc:Choice>
        <mc:Fallback>
          <p:pic>
            <p:nvPicPr>
              <p:cNvPr id="5" name="Ink 4">
                <a:extLst>
                  <a:ext uri="{FF2B5EF4-FFF2-40B4-BE49-F238E27FC236}">
                    <a16:creationId xmlns:a16="http://schemas.microsoft.com/office/drawing/2014/main" id="{3A834B2F-B721-7F27-A0BB-1CB0CC8F3B2D}"/>
                  </a:ext>
                </a:extLst>
              </p:cNvPr>
              <p:cNvPicPr/>
              <p:nvPr/>
            </p:nvPicPr>
            <p:blipFill>
              <a:blip r:embed="rId4"/>
              <a:stretch>
                <a:fillRect/>
              </a:stretch>
            </p:blipFill>
            <p:spPr>
              <a:xfrm>
                <a:off x="185400" y="36720"/>
                <a:ext cx="11795760" cy="6728760"/>
              </a:xfrm>
              <a:prstGeom prst="rect">
                <a:avLst/>
              </a:prstGeom>
            </p:spPr>
          </p:pic>
        </mc:Fallback>
      </mc:AlternateContent>
    </p:spTree>
    <p:extLst>
      <p:ext uri="{BB962C8B-B14F-4D97-AF65-F5344CB8AC3E}">
        <p14:creationId xmlns:p14="http://schemas.microsoft.com/office/powerpoint/2010/main" val="2219624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539D-FA56-7EDE-C99E-A01C128D82F6}"/>
              </a:ext>
            </a:extLst>
          </p:cNvPr>
          <p:cNvSpPr>
            <a:spLocks noGrp="1"/>
          </p:cNvSpPr>
          <p:nvPr>
            <p:ph type="title"/>
          </p:nvPr>
        </p:nvSpPr>
        <p:spPr/>
        <p:txBody>
          <a:bodyPr/>
          <a:lstStyle/>
          <a:p>
            <a:r>
              <a:rPr lang="en-US" dirty="0"/>
              <a:t>The Sigmoid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93DCB-816B-BACC-6A92-C528C243219A}"/>
                  </a:ext>
                </a:extLst>
              </p:cNvPr>
              <p:cNvSpPr>
                <a:spLocks noGrp="1"/>
              </p:cNvSpPr>
              <p:nvPr>
                <p:ph idx="1"/>
              </p:nvPr>
            </p:nvSpPr>
            <p:spPr/>
            <p:txBody>
              <a:bodyPr/>
              <a:lstStyle/>
              <a:p>
                <a:r>
                  <a:rPr lang="en-GB" dirty="0">
                    <a:effectLst/>
                  </a:rPr>
                  <a:t>where </a:t>
                </a:r>
                <a:r>
                  <a:rPr lang="en-GB" dirty="0" err="1">
                    <a:effectLst/>
                  </a:rPr>
                  <a:t>sigm</a:t>
                </a:r>
                <a:r>
                  <a:rPr lang="en-GB" dirty="0">
                    <a:effectLst/>
                  </a:rPr>
                  <a:t>(</a:t>
                </a:r>
                <a:r>
                  <a:rPr lang="el-GR" dirty="0">
                    <a:effectLst/>
                    <a:latin typeface="Helvetica" pitchFamily="2" charset="0"/>
                  </a:rPr>
                  <a:t>η) </a:t>
                </a:r>
                <a:r>
                  <a:rPr lang="en-GB" dirty="0">
                    <a:effectLst/>
                  </a:rPr>
                  <a:t>refers to the sigmoid function, also known as the </a:t>
                </a:r>
                <a:r>
                  <a:rPr lang="en-GB" i="1" dirty="0">
                    <a:effectLst/>
                  </a:rPr>
                  <a:t>logistic</a:t>
                </a:r>
                <a:r>
                  <a:rPr lang="en-GB" dirty="0">
                    <a:effectLst/>
                  </a:rPr>
                  <a:t> or </a:t>
                </a:r>
                <a:r>
                  <a:rPr lang="en-GB" i="1" dirty="0">
                    <a:effectLst/>
                  </a:rPr>
                  <a:t>logit</a:t>
                </a:r>
                <a:r>
                  <a:rPr lang="en-GB" dirty="0">
                    <a:effectLst/>
                  </a:rPr>
                  <a:t> function.</a:t>
                </a:r>
              </a:p>
              <a:p>
                <a:r>
                  <a:rPr lang="en-GB" dirty="0">
                    <a:effectLst/>
                  </a:rPr>
                  <a:t>This is defined as</a:t>
                </a:r>
              </a:p>
              <a:p>
                <a:endParaRPr lang="en-GB" dirty="0"/>
              </a:p>
              <a:p>
                <a:endParaRPr lang="en-GB" dirty="0">
                  <a:effectLst/>
                </a:endParaRPr>
              </a:p>
              <a:p>
                <a:endParaRPr lang="en-GB" dirty="0"/>
              </a:p>
              <a:p>
                <a:endParaRPr lang="en-GB" dirty="0">
                  <a:effectLst/>
                </a:endParaRPr>
              </a:p>
              <a:p>
                <a:r>
                  <a:rPr lang="en-GB" dirty="0">
                    <a:effectLst/>
                  </a:rPr>
                  <a:t>The term “</a:t>
                </a:r>
                <a14:m>
                  <m:oMath xmlns:m="http://schemas.openxmlformats.org/officeDocument/2006/math">
                    <m:r>
                      <a:rPr lang="en-GB" i="1" dirty="0" smtClean="0">
                        <a:effectLst/>
                        <a:latin typeface="Cambria Math" panose="02040503050406030204" pitchFamily="18" charset="0"/>
                      </a:rPr>
                      <m:t>𝑠𝑖𝑔𝑚𝑜𝑖𝑑</m:t>
                    </m:r>
                  </m:oMath>
                </a14:m>
                <a:r>
                  <a:rPr lang="en-GB" dirty="0">
                    <a:effectLst/>
                  </a:rPr>
                  <a:t>” means S-shaped for a plot. </a:t>
                </a:r>
              </a:p>
              <a:p>
                <a:r>
                  <a:rPr lang="en-GB" dirty="0">
                    <a:effectLst/>
                  </a:rPr>
                  <a:t>It is also known as a squashing function since it maps the whole real line to [0, 1].</a:t>
                </a:r>
              </a:p>
              <a:p>
                <a:endParaRPr lang="en-GB" dirty="0">
                  <a:effectLst/>
                </a:endParaRPr>
              </a:p>
              <a:p>
                <a:endParaRPr lang="en-US" dirty="0"/>
              </a:p>
            </p:txBody>
          </p:sp>
        </mc:Choice>
        <mc:Fallback xmlns="">
          <p:sp>
            <p:nvSpPr>
              <p:cNvPr id="3" name="Content Placeholder 2">
                <a:extLst>
                  <a:ext uri="{FF2B5EF4-FFF2-40B4-BE49-F238E27FC236}">
                    <a16:creationId xmlns:a16="http://schemas.microsoft.com/office/drawing/2014/main" id="{1AC93DCB-816B-BACC-6A92-C528C243219A}"/>
                  </a:ext>
                </a:extLst>
              </p:cNvPr>
              <p:cNvSpPr>
                <a:spLocks noGrp="1" noRot="1" noChangeAspect="1" noMove="1" noResize="1" noEditPoints="1" noAdjustHandles="1" noChangeArrowheads="1" noChangeShapeType="1" noTextEdit="1"/>
              </p:cNvSpPr>
              <p:nvPr>
                <p:ph idx="1"/>
              </p:nvPr>
            </p:nvSpPr>
            <p:spPr>
              <a:blipFill>
                <a:blip r:embed="rId2"/>
                <a:stretch>
                  <a:fillRect l="-925" t="-12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946D7DC-9310-839F-5948-8BA8DCD207EF}"/>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pic>
        <p:nvPicPr>
          <p:cNvPr id="6" name="Picture 5" descr="Chart, box and whisker chart&#10;&#10;Description automatically generated">
            <a:extLst>
              <a:ext uri="{FF2B5EF4-FFF2-40B4-BE49-F238E27FC236}">
                <a16:creationId xmlns:a16="http://schemas.microsoft.com/office/drawing/2014/main" id="{61C43AFA-D551-9D55-A25A-CD1BF135E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799" y="2948941"/>
            <a:ext cx="6042611" cy="1171338"/>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2080DD7-48CE-D889-8E96-EAACB30C7ADB}"/>
                  </a:ext>
                </a:extLst>
              </p14:cNvPr>
              <p14:cNvContentPartPr/>
              <p14:nvPr/>
            </p14:nvContentPartPr>
            <p14:xfrm>
              <a:off x="3495960" y="3009240"/>
              <a:ext cx="7606440" cy="3061080"/>
            </p14:xfrm>
          </p:contentPart>
        </mc:Choice>
        <mc:Fallback>
          <p:pic>
            <p:nvPicPr>
              <p:cNvPr id="5" name="Ink 4">
                <a:extLst>
                  <a:ext uri="{FF2B5EF4-FFF2-40B4-BE49-F238E27FC236}">
                    <a16:creationId xmlns:a16="http://schemas.microsoft.com/office/drawing/2014/main" id="{32080DD7-48CE-D889-8E96-EAACB30C7ADB}"/>
                  </a:ext>
                </a:extLst>
              </p:cNvPr>
              <p:cNvPicPr/>
              <p:nvPr/>
            </p:nvPicPr>
            <p:blipFill>
              <a:blip r:embed="rId5"/>
              <a:stretch>
                <a:fillRect/>
              </a:stretch>
            </p:blipFill>
            <p:spPr>
              <a:xfrm>
                <a:off x="3486600" y="2999880"/>
                <a:ext cx="7625160" cy="3079800"/>
              </a:xfrm>
              <a:prstGeom prst="rect">
                <a:avLst/>
              </a:prstGeom>
            </p:spPr>
          </p:pic>
        </mc:Fallback>
      </mc:AlternateContent>
    </p:spTree>
    <p:extLst>
      <p:ext uri="{BB962C8B-B14F-4D97-AF65-F5344CB8AC3E}">
        <p14:creationId xmlns:p14="http://schemas.microsoft.com/office/powerpoint/2010/main" val="3137900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2134-9BCB-0854-3561-40483D5A537A}"/>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5ECAE4BA-0083-F430-8106-008F9912FFDF}"/>
              </a:ext>
            </a:extLst>
          </p:cNvPr>
          <p:cNvSpPr>
            <a:spLocks noGrp="1"/>
          </p:cNvSpPr>
          <p:nvPr>
            <p:ph idx="1"/>
          </p:nvPr>
        </p:nvSpPr>
        <p:spPr/>
        <p:txBody>
          <a:bodyPr/>
          <a:lstStyle/>
          <a:p>
            <a:r>
              <a:rPr lang="en-GB" dirty="0">
                <a:effectLst/>
              </a:rPr>
              <a:t>The process of applyin</a:t>
            </a:r>
            <a:r>
              <a:rPr lang="en-GB" dirty="0"/>
              <a:t>g </a:t>
            </a:r>
            <a:r>
              <a:rPr lang="en-GB" dirty="0">
                <a:effectLst/>
              </a:rPr>
              <a:t>a linear combination of the inputs, as before, but then we pass this through a logistics function, is called logistic regression due to its similarity to linear regression (</a:t>
            </a:r>
            <a:r>
              <a:rPr lang="en-GB" dirty="0">
                <a:solidFill>
                  <a:srgbClr val="FF0000"/>
                </a:solidFill>
                <a:effectLst/>
              </a:rPr>
              <a:t>although it is a form of classification, not regression!</a:t>
            </a:r>
            <a:r>
              <a:rPr lang="en-GB" dirty="0">
                <a:effectLst/>
              </a:rPr>
              <a:t>).</a:t>
            </a:r>
          </a:p>
          <a:p>
            <a:endParaRPr lang="en-US" dirty="0"/>
          </a:p>
        </p:txBody>
      </p:sp>
      <p:sp>
        <p:nvSpPr>
          <p:cNvPr id="4" name="Slide Number Placeholder 3">
            <a:extLst>
              <a:ext uri="{FF2B5EF4-FFF2-40B4-BE49-F238E27FC236}">
                <a16:creationId xmlns:a16="http://schemas.microsoft.com/office/drawing/2014/main" id="{A4FA4787-30AD-F45B-5986-A68F207B97F3}"/>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a:p>
        </p:txBody>
      </p:sp>
      <p:pic>
        <p:nvPicPr>
          <p:cNvPr id="7" name="Picture 6" descr="Chart, histogram, rectangle&#10;&#10;Description automatically generated">
            <a:extLst>
              <a:ext uri="{FF2B5EF4-FFF2-40B4-BE49-F238E27FC236}">
                <a16:creationId xmlns:a16="http://schemas.microsoft.com/office/drawing/2014/main" id="{7D7F34D0-5C23-A25E-A762-989AA8A60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941" y="2991065"/>
            <a:ext cx="4461331" cy="331846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FC098E8-B0B2-5F57-819E-12789E424FB1}"/>
                  </a:ext>
                </a:extLst>
              </p14:cNvPr>
              <p14:cNvContentPartPr/>
              <p14:nvPr/>
            </p14:nvContentPartPr>
            <p14:xfrm>
              <a:off x="590400" y="2983680"/>
              <a:ext cx="10104840" cy="3424320"/>
            </p14:xfrm>
          </p:contentPart>
        </mc:Choice>
        <mc:Fallback>
          <p:pic>
            <p:nvPicPr>
              <p:cNvPr id="5" name="Ink 4">
                <a:extLst>
                  <a:ext uri="{FF2B5EF4-FFF2-40B4-BE49-F238E27FC236}">
                    <a16:creationId xmlns:a16="http://schemas.microsoft.com/office/drawing/2014/main" id="{1FC098E8-B0B2-5F57-819E-12789E424FB1}"/>
                  </a:ext>
                </a:extLst>
              </p:cNvPr>
              <p:cNvPicPr/>
              <p:nvPr/>
            </p:nvPicPr>
            <p:blipFill>
              <a:blip r:embed="rId4"/>
              <a:stretch>
                <a:fillRect/>
              </a:stretch>
            </p:blipFill>
            <p:spPr>
              <a:xfrm>
                <a:off x="581040" y="2974320"/>
                <a:ext cx="10123560" cy="3443040"/>
              </a:xfrm>
              <a:prstGeom prst="rect">
                <a:avLst/>
              </a:prstGeom>
            </p:spPr>
          </p:pic>
        </mc:Fallback>
      </mc:AlternateContent>
    </p:spTree>
    <p:extLst>
      <p:ext uri="{BB962C8B-B14F-4D97-AF65-F5344CB8AC3E}">
        <p14:creationId xmlns:p14="http://schemas.microsoft.com/office/powerpoint/2010/main" val="393778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ED577-C290-419C-7CA1-5061F09F66FD}"/>
              </a:ext>
            </a:extLst>
          </p:cNvPr>
          <p:cNvSpPr>
            <a:spLocks noGrp="1"/>
          </p:cNvSpPr>
          <p:nvPr>
            <p:ph type="title"/>
          </p:nvPr>
        </p:nvSpPr>
        <p:spPr/>
        <p:txBody>
          <a:bodyPr/>
          <a:lstStyle/>
          <a:p>
            <a:r>
              <a:rPr lang="en-GB" dirty="0"/>
              <a:t>Linear models: example </a:t>
            </a:r>
          </a:p>
        </p:txBody>
      </p:sp>
      <p:sp>
        <p:nvSpPr>
          <p:cNvPr id="3" name="Slide Number Placeholder 2">
            <a:extLst>
              <a:ext uri="{FF2B5EF4-FFF2-40B4-BE49-F238E27FC236}">
                <a16:creationId xmlns:a16="http://schemas.microsoft.com/office/drawing/2014/main" id="{53C13E17-8B05-56D0-C3DC-C56547022FD6}"/>
              </a:ext>
            </a:extLst>
          </p:cNvPr>
          <p:cNvSpPr>
            <a:spLocks noGrp="1"/>
          </p:cNvSpPr>
          <p:nvPr>
            <p:ph type="sldNum" sz="quarter" idx="12"/>
          </p:nvPr>
        </p:nvSpPr>
        <p:spPr/>
        <p:txBody>
          <a:bodyPr/>
          <a:lstStyle/>
          <a:p>
            <a:fld id="{BB98F552-A29D-2D4E-8192-F20670493719}" type="slidenum">
              <a:rPr lang="en-GB" altLang="en-US" smtClean="0"/>
              <a:pPr/>
              <a:t>3</a:t>
            </a:fld>
            <a:endParaRPr lang="en-GB" alt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719F910-66EA-4D84-E2B1-BB0760A1F91D}"/>
                  </a:ext>
                </a:extLst>
              </p14:cNvPr>
              <p14:cNvContentPartPr/>
              <p14:nvPr/>
            </p14:nvContentPartPr>
            <p14:xfrm>
              <a:off x="246240" y="230400"/>
              <a:ext cx="11668680" cy="6586920"/>
            </p14:xfrm>
          </p:contentPart>
        </mc:Choice>
        <mc:Fallback>
          <p:pic>
            <p:nvPicPr>
              <p:cNvPr id="4" name="Ink 3">
                <a:extLst>
                  <a:ext uri="{FF2B5EF4-FFF2-40B4-BE49-F238E27FC236}">
                    <a16:creationId xmlns:a16="http://schemas.microsoft.com/office/drawing/2014/main" id="{D719F910-66EA-4D84-E2B1-BB0760A1F91D}"/>
                  </a:ext>
                </a:extLst>
              </p:cNvPr>
              <p:cNvPicPr/>
              <p:nvPr/>
            </p:nvPicPr>
            <p:blipFill>
              <a:blip r:embed="rId3"/>
              <a:stretch>
                <a:fillRect/>
              </a:stretch>
            </p:blipFill>
            <p:spPr>
              <a:xfrm>
                <a:off x="236880" y="221040"/>
                <a:ext cx="11687400" cy="6605640"/>
              </a:xfrm>
              <a:prstGeom prst="rect">
                <a:avLst/>
              </a:prstGeom>
            </p:spPr>
          </p:pic>
        </mc:Fallback>
      </mc:AlternateContent>
    </p:spTree>
    <p:extLst>
      <p:ext uri="{BB962C8B-B14F-4D97-AF65-F5344CB8AC3E}">
        <p14:creationId xmlns:p14="http://schemas.microsoft.com/office/powerpoint/2010/main" val="556793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4B1-C304-B786-790A-517346F1E0D4}"/>
              </a:ext>
            </a:extLst>
          </p:cNvPr>
          <p:cNvSpPr>
            <a:spLocks noGrp="1"/>
          </p:cNvSpPr>
          <p:nvPr>
            <p:ph type="title"/>
          </p:nvPr>
        </p:nvSpPr>
        <p:spPr/>
        <p:txBody>
          <a:bodyPr/>
          <a:lstStyle/>
          <a:p>
            <a:r>
              <a:rPr lang="en-US" dirty="0"/>
              <a:t>Decision boundary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8AEE32-4024-9C15-05BF-8B288681D24F}"/>
                  </a:ext>
                </a:extLst>
              </p:cNvPr>
              <p:cNvSpPr>
                <a:spLocks noGrp="1"/>
              </p:cNvSpPr>
              <p:nvPr>
                <p:ph idx="1"/>
              </p:nvPr>
            </p:nvSpPr>
            <p:spPr/>
            <p:txBody>
              <a:bodyPr/>
              <a:lstStyle/>
              <a:p>
                <a:r>
                  <a:rPr lang="en-GB" dirty="0">
                    <a:effectLst/>
                  </a:rPr>
                  <a:t>We can imagine drawing a vertical line at </a:t>
                </a:r>
                <a14:m>
                  <m:oMath xmlns:m="http://schemas.openxmlformats.org/officeDocument/2006/math">
                    <m:r>
                      <a:rPr lang="en-GB" i="1" dirty="0" smtClean="0">
                        <a:effectLst/>
                        <a:latin typeface="Cambria Math" panose="02040503050406030204" pitchFamily="18" charset="0"/>
                      </a:rPr>
                      <m:t>𝑥</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𝑥</m:t>
                    </m:r>
                    <m:r>
                      <a:rPr lang="en-GB" b="0" i="1" baseline="30000" dirty="0" smtClean="0">
                        <a:effectLst/>
                        <a:latin typeface="Cambria Math" panose="02040503050406030204" pitchFamily="18" charset="0"/>
                      </a:rPr>
                      <m:t>∗</m:t>
                    </m:r>
                  </m:oMath>
                </a14:m>
                <a:r>
                  <a:rPr lang="en-GB" dirty="0">
                    <a:effectLst/>
                  </a:rPr>
                  <a:t>; this is known as a  decision boundary. </a:t>
                </a:r>
              </a:p>
              <a:p>
                <a:r>
                  <a:rPr lang="en-GB" dirty="0">
                    <a:effectLst/>
                  </a:rPr>
                  <a:t>Everything to the left of this line is classified as a 0, and everything to the right of the line is classified as a 1.</a:t>
                </a:r>
              </a:p>
              <a:p>
                <a:endParaRPr lang="en-US" dirty="0"/>
              </a:p>
            </p:txBody>
          </p:sp>
        </mc:Choice>
        <mc:Fallback xmlns="">
          <p:sp>
            <p:nvSpPr>
              <p:cNvPr id="3" name="Content Placeholder 2">
                <a:extLst>
                  <a:ext uri="{FF2B5EF4-FFF2-40B4-BE49-F238E27FC236}">
                    <a16:creationId xmlns:a16="http://schemas.microsoft.com/office/drawing/2014/main" id="{F28AEE32-4024-9C15-05BF-8B288681D24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9FF1F8F-7032-BCB0-EA45-5368E53AEE65}"/>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a:p>
        </p:txBody>
      </p:sp>
      <p:pic>
        <p:nvPicPr>
          <p:cNvPr id="5" name="Picture 4" descr="Chart, histogram, rectangle&#10;&#10;Description automatically generated">
            <a:extLst>
              <a:ext uri="{FF2B5EF4-FFF2-40B4-BE49-F238E27FC236}">
                <a16:creationId xmlns:a16="http://schemas.microsoft.com/office/drawing/2014/main" id="{D3085FA8-9BE4-098F-A6A6-70C7EB39A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335" y="3287670"/>
            <a:ext cx="4218086" cy="3137528"/>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3F74F3C-882C-1FCB-A2B4-98D4453275FF}"/>
                  </a:ext>
                </a:extLst>
              </p14:cNvPr>
              <p14:cNvContentPartPr/>
              <p14:nvPr/>
            </p14:nvContentPartPr>
            <p14:xfrm>
              <a:off x="3567600" y="3948840"/>
              <a:ext cx="6615720" cy="1983240"/>
            </p14:xfrm>
          </p:contentPart>
        </mc:Choice>
        <mc:Fallback>
          <p:pic>
            <p:nvPicPr>
              <p:cNvPr id="6" name="Ink 5">
                <a:extLst>
                  <a:ext uri="{FF2B5EF4-FFF2-40B4-BE49-F238E27FC236}">
                    <a16:creationId xmlns:a16="http://schemas.microsoft.com/office/drawing/2014/main" id="{83F74F3C-882C-1FCB-A2B4-98D4453275FF}"/>
                  </a:ext>
                </a:extLst>
              </p:cNvPr>
              <p:cNvPicPr/>
              <p:nvPr/>
            </p:nvPicPr>
            <p:blipFill>
              <a:blip r:embed="rId5"/>
              <a:stretch>
                <a:fillRect/>
              </a:stretch>
            </p:blipFill>
            <p:spPr>
              <a:xfrm>
                <a:off x="3558240" y="3939480"/>
                <a:ext cx="6634440" cy="2001960"/>
              </a:xfrm>
              <a:prstGeom prst="rect">
                <a:avLst/>
              </a:prstGeom>
            </p:spPr>
          </p:pic>
        </mc:Fallback>
      </mc:AlternateContent>
    </p:spTree>
    <p:extLst>
      <p:ext uri="{BB962C8B-B14F-4D97-AF65-F5344CB8AC3E}">
        <p14:creationId xmlns:p14="http://schemas.microsoft.com/office/powerpoint/2010/main" val="58002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69CD-3FD6-73BF-FB8A-0247DF86466B}"/>
              </a:ext>
            </a:extLst>
          </p:cNvPr>
          <p:cNvSpPr>
            <a:spLocks noGrp="1"/>
          </p:cNvSpPr>
          <p:nvPr>
            <p:ph type="title"/>
          </p:nvPr>
        </p:nvSpPr>
        <p:spPr/>
        <p:txBody>
          <a:bodyPr/>
          <a:lstStyle/>
          <a:p>
            <a:r>
              <a:rPr lang="en-US" dirty="0"/>
              <a:t>Decision boundary</a:t>
            </a:r>
          </a:p>
        </p:txBody>
      </p:sp>
      <p:sp>
        <p:nvSpPr>
          <p:cNvPr id="3" name="Content Placeholder 2">
            <a:extLst>
              <a:ext uri="{FF2B5EF4-FFF2-40B4-BE49-F238E27FC236}">
                <a16:creationId xmlns:a16="http://schemas.microsoft.com/office/drawing/2014/main" id="{C08D12DE-D4F0-323F-8F22-8A06AF32062B}"/>
              </a:ext>
            </a:extLst>
          </p:cNvPr>
          <p:cNvSpPr>
            <a:spLocks noGrp="1"/>
          </p:cNvSpPr>
          <p:nvPr>
            <p:ph idx="1"/>
          </p:nvPr>
        </p:nvSpPr>
        <p:spPr/>
        <p:txBody>
          <a:bodyPr/>
          <a:lstStyle/>
          <a:p>
            <a:r>
              <a:rPr lang="en-GB" dirty="0"/>
              <a:t>T</a:t>
            </a:r>
            <a:r>
              <a:rPr lang="en-GB" dirty="0">
                <a:effectLst/>
              </a:rPr>
              <a:t>his decision rule could have a non-zero error rate even on the training set. This is because the data is not linearly separable, i.e., we can draw no straight line to separate the 0s from the 1s. </a:t>
            </a:r>
          </a:p>
          <a:p>
            <a:endParaRPr lang="en-US" dirty="0"/>
          </a:p>
        </p:txBody>
      </p:sp>
      <p:sp>
        <p:nvSpPr>
          <p:cNvPr id="4" name="Slide Number Placeholder 3">
            <a:extLst>
              <a:ext uri="{FF2B5EF4-FFF2-40B4-BE49-F238E27FC236}">
                <a16:creationId xmlns:a16="http://schemas.microsoft.com/office/drawing/2014/main" id="{F5B8E9A2-612E-6908-65CE-E42802673CD9}"/>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a:p>
        </p:txBody>
      </p:sp>
      <p:pic>
        <p:nvPicPr>
          <p:cNvPr id="5" name="Picture 4" descr="Chart, histogram, rectangle&#10;&#10;Description automatically generated">
            <a:extLst>
              <a:ext uri="{FF2B5EF4-FFF2-40B4-BE49-F238E27FC236}">
                <a16:creationId xmlns:a16="http://schemas.microsoft.com/office/drawing/2014/main" id="{F2B02216-71E8-048E-88B7-BF2B9307A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2693872"/>
            <a:ext cx="4754803" cy="3536752"/>
          </a:xfrm>
          <a:prstGeom prst="rect">
            <a:avLst/>
          </a:prstGeom>
        </p:spPr>
      </p:pic>
    </p:spTree>
    <p:extLst>
      <p:ext uri="{BB962C8B-B14F-4D97-AF65-F5344CB8AC3E}">
        <p14:creationId xmlns:p14="http://schemas.microsoft.com/office/powerpoint/2010/main" val="79947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0C7F-E241-5063-8A5F-C7D4CF7E31B6}"/>
              </a:ext>
            </a:extLst>
          </p:cNvPr>
          <p:cNvSpPr>
            <a:spLocks noGrp="1"/>
          </p:cNvSpPr>
          <p:nvPr>
            <p:ph type="title"/>
          </p:nvPr>
        </p:nvSpPr>
        <p:spPr/>
        <p:txBody>
          <a:bodyPr/>
          <a:lstStyle/>
          <a:p>
            <a:r>
              <a:rPr lang="en-GB" dirty="0"/>
              <a:t>Practical methodology</a:t>
            </a:r>
            <a:endParaRPr lang="en-US" dirty="0"/>
          </a:p>
        </p:txBody>
      </p:sp>
      <p:sp>
        <p:nvSpPr>
          <p:cNvPr id="3" name="Content Placeholder 2">
            <a:extLst>
              <a:ext uri="{FF2B5EF4-FFF2-40B4-BE49-F238E27FC236}">
                <a16:creationId xmlns:a16="http://schemas.microsoft.com/office/drawing/2014/main" id="{81C263B3-CF61-4661-65F7-157AE30DFF1D}"/>
              </a:ext>
            </a:extLst>
          </p:cNvPr>
          <p:cNvSpPr>
            <a:spLocks noGrp="1"/>
          </p:cNvSpPr>
          <p:nvPr>
            <p:ph idx="1"/>
          </p:nvPr>
        </p:nvSpPr>
        <p:spPr/>
        <p:txBody>
          <a:bodyPr/>
          <a:lstStyle/>
          <a:p>
            <a:r>
              <a:rPr lang="en-GB" dirty="0">
                <a:effectLst/>
              </a:rPr>
              <a:t>Parametric vs. non-parametric models</a:t>
            </a:r>
          </a:p>
          <a:p>
            <a:r>
              <a:rPr lang="en-GB" dirty="0"/>
              <a:t>Non-parametric models make no assumption on the data distribution or dataset size to generate a model.</a:t>
            </a:r>
            <a:endParaRPr lang="en-GB" sz="2000" dirty="0"/>
          </a:p>
          <a:p>
            <a:r>
              <a:rPr lang="en-GB" dirty="0"/>
              <a:t>The parametric models have a fixed set of parameters (e.g., k-means) </a:t>
            </a:r>
          </a:p>
          <a:p>
            <a:r>
              <a:rPr lang="en-GB" dirty="0"/>
              <a:t>In non-parametric models , the number of parameters grows with the amount of training data.</a:t>
            </a:r>
          </a:p>
          <a:p>
            <a:endParaRPr lang="en-US" dirty="0"/>
          </a:p>
        </p:txBody>
      </p:sp>
      <p:sp>
        <p:nvSpPr>
          <p:cNvPr id="4" name="Slide Number Placeholder 3">
            <a:extLst>
              <a:ext uri="{FF2B5EF4-FFF2-40B4-BE49-F238E27FC236}">
                <a16:creationId xmlns:a16="http://schemas.microsoft.com/office/drawing/2014/main" id="{4E27C170-1F06-5A02-95EC-99940D28A664}"/>
              </a:ext>
            </a:extLst>
          </p:cNvPr>
          <p:cNvSpPr>
            <a:spLocks noGrp="1"/>
          </p:cNvSpPr>
          <p:nvPr>
            <p:ph type="sldNum" sz="quarter" idx="12"/>
          </p:nvPr>
        </p:nvSpPr>
        <p:spPr/>
        <p:txBody>
          <a:bodyPr/>
          <a:lstStyle/>
          <a:p>
            <a:fld id="{44E22EE9-B8A0-0641-9265-052CFE9B95A7}" type="slidenum">
              <a:rPr lang="en-GB" altLang="en-US" sz="2400"/>
              <a:pPr/>
              <a:t>32</a:t>
            </a:fld>
            <a:endParaRPr lang="en-GB" altLang="en-US" sz="240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9E969F4-63D2-7BD7-F94B-528AB31B0E37}"/>
                  </a:ext>
                </a:extLst>
              </p14:cNvPr>
              <p14:cNvContentPartPr/>
              <p14:nvPr/>
            </p14:nvContentPartPr>
            <p14:xfrm>
              <a:off x="1284840" y="1750320"/>
              <a:ext cx="7810920" cy="1544760"/>
            </p14:xfrm>
          </p:contentPart>
        </mc:Choice>
        <mc:Fallback>
          <p:pic>
            <p:nvPicPr>
              <p:cNvPr id="5" name="Ink 4">
                <a:extLst>
                  <a:ext uri="{FF2B5EF4-FFF2-40B4-BE49-F238E27FC236}">
                    <a16:creationId xmlns:a16="http://schemas.microsoft.com/office/drawing/2014/main" id="{29E969F4-63D2-7BD7-F94B-528AB31B0E37}"/>
                  </a:ext>
                </a:extLst>
              </p:cNvPr>
              <p:cNvPicPr/>
              <p:nvPr/>
            </p:nvPicPr>
            <p:blipFill>
              <a:blip r:embed="rId3"/>
              <a:stretch>
                <a:fillRect/>
              </a:stretch>
            </p:blipFill>
            <p:spPr>
              <a:xfrm>
                <a:off x="1275480" y="1740960"/>
                <a:ext cx="7829640" cy="1563480"/>
              </a:xfrm>
              <a:prstGeom prst="rect">
                <a:avLst/>
              </a:prstGeom>
            </p:spPr>
          </p:pic>
        </mc:Fallback>
      </mc:AlternateContent>
    </p:spTree>
    <p:extLst>
      <p:ext uri="{BB962C8B-B14F-4D97-AF65-F5344CB8AC3E}">
        <p14:creationId xmlns:p14="http://schemas.microsoft.com/office/powerpoint/2010/main" val="178505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A016-C257-8455-E860-F6A3DB4E48C0}"/>
              </a:ext>
            </a:extLst>
          </p:cNvPr>
          <p:cNvSpPr>
            <a:spLocks noGrp="1"/>
          </p:cNvSpPr>
          <p:nvPr>
            <p:ph type="title"/>
          </p:nvPr>
        </p:nvSpPr>
        <p:spPr/>
        <p:txBody>
          <a:bodyPr/>
          <a:lstStyle/>
          <a:p>
            <a:r>
              <a:rPr lang="en-GB" dirty="0">
                <a:effectLst/>
                <a:ea typeface="Helvetica Neue" panose="02000503000000020004" pitchFamily="2" charset="0"/>
                <a:cs typeface="Helvetica Neue" panose="02000503000000020004" pitchFamily="2" charset="0"/>
              </a:rPr>
              <a:t>Parametric vs. non-parametric models</a:t>
            </a:r>
            <a:endParaRPr lang="en-US" dirty="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1C50344E-9485-EA89-0F7C-EBC5EB22EDCD}"/>
              </a:ext>
            </a:extLst>
          </p:cNvPr>
          <p:cNvSpPr>
            <a:spLocks noGrp="1"/>
          </p:cNvSpPr>
          <p:nvPr>
            <p:ph idx="1"/>
          </p:nvPr>
        </p:nvSpPr>
        <p:spPr/>
        <p:txBody>
          <a:bodyPr/>
          <a:lstStyle/>
          <a:p>
            <a:r>
              <a:rPr lang="en-GB" dirty="0">
                <a:effectLst/>
              </a:rPr>
              <a:t>Parametric models have the advantage of often being faster to use, but the disadvantage of making stronger assumptions about the nature of the data distributions. </a:t>
            </a:r>
          </a:p>
          <a:p>
            <a:r>
              <a:rPr lang="en-GB" dirty="0">
                <a:effectLst/>
              </a:rPr>
              <a:t>Nonparametric</a:t>
            </a:r>
            <a:r>
              <a:rPr lang="en-GB" dirty="0"/>
              <a:t> </a:t>
            </a:r>
            <a:r>
              <a:rPr lang="en-GB" dirty="0">
                <a:effectLst/>
              </a:rPr>
              <a:t>models are more flexible, but often computationally intractable for large datasets.</a:t>
            </a:r>
          </a:p>
          <a:p>
            <a:endParaRPr lang="en-US" dirty="0"/>
          </a:p>
        </p:txBody>
      </p:sp>
      <p:sp>
        <p:nvSpPr>
          <p:cNvPr id="4" name="Slide Number Placeholder 3">
            <a:extLst>
              <a:ext uri="{FF2B5EF4-FFF2-40B4-BE49-F238E27FC236}">
                <a16:creationId xmlns:a16="http://schemas.microsoft.com/office/drawing/2014/main" id="{82355A2B-560F-BF23-651E-216989DD2925}"/>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0719D58-C492-FBB1-6A8A-D46DE0940831}"/>
                  </a:ext>
                </a:extLst>
              </p14:cNvPr>
              <p14:cNvContentPartPr/>
              <p14:nvPr/>
            </p14:nvContentPartPr>
            <p14:xfrm>
              <a:off x="3378240" y="2080800"/>
              <a:ext cx="3644640" cy="120240"/>
            </p14:xfrm>
          </p:contentPart>
        </mc:Choice>
        <mc:Fallback>
          <p:pic>
            <p:nvPicPr>
              <p:cNvPr id="5" name="Ink 4">
                <a:extLst>
                  <a:ext uri="{FF2B5EF4-FFF2-40B4-BE49-F238E27FC236}">
                    <a16:creationId xmlns:a16="http://schemas.microsoft.com/office/drawing/2014/main" id="{80719D58-C492-FBB1-6A8A-D46DE0940831}"/>
                  </a:ext>
                </a:extLst>
              </p:cNvPr>
              <p:cNvPicPr/>
              <p:nvPr/>
            </p:nvPicPr>
            <p:blipFill>
              <a:blip r:embed="rId3"/>
              <a:stretch>
                <a:fillRect/>
              </a:stretch>
            </p:blipFill>
            <p:spPr>
              <a:xfrm>
                <a:off x="3368880" y="2071440"/>
                <a:ext cx="3663360" cy="138960"/>
              </a:xfrm>
              <a:prstGeom prst="rect">
                <a:avLst/>
              </a:prstGeom>
            </p:spPr>
          </p:pic>
        </mc:Fallback>
      </mc:AlternateContent>
    </p:spTree>
    <p:extLst>
      <p:ext uri="{BB962C8B-B14F-4D97-AF65-F5344CB8AC3E}">
        <p14:creationId xmlns:p14="http://schemas.microsoft.com/office/powerpoint/2010/main" val="1252844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6C19-73B9-BDF8-BF2E-16EEB8903EEB}"/>
              </a:ext>
            </a:extLst>
          </p:cNvPr>
          <p:cNvSpPr>
            <a:spLocks noGrp="1"/>
          </p:cNvSpPr>
          <p:nvPr>
            <p:ph type="title"/>
          </p:nvPr>
        </p:nvSpPr>
        <p:spPr/>
        <p:txBody>
          <a:bodyPr/>
          <a:lstStyle/>
          <a:p>
            <a:r>
              <a:rPr lang="en-GB" dirty="0">
                <a:effectLst/>
              </a:rPr>
              <a:t>K-nearest neighbours</a:t>
            </a:r>
            <a:endParaRPr lang="en-US" dirty="0"/>
          </a:p>
        </p:txBody>
      </p:sp>
      <p:sp>
        <p:nvSpPr>
          <p:cNvPr id="3" name="Content Placeholder 2">
            <a:extLst>
              <a:ext uri="{FF2B5EF4-FFF2-40B4-BE49-F238E27FC236}">
                <a16:creationId xmlns:a16="http://schemas.microsoft.com/office/drawing/2014/main" id="{ED109FD7-7972-3218-412E-A1CEB71F0E7F}"/>
              </a:ext>
            </a:extLst>
          </p:cNvPr>
          <p:cNvSpPr>
            <a:spLocks noGrp="1"/>
          </p:cNvSpPr>
          <p:nvPr>
            <p:ph idx="1"/>
          </p:nvPr>
        </p:nvSpPr>
        <p:spPr/>
        <p:txBody>
          <a:bodyPr/>
          <a:lstStyle/>
          <a:p>
            <a:r>
              <a:rPr lang="en-GB" dirty="0">
                <a:effectLst/>
              </a:rPr>
              <a:t>A simple example of a non-parametric classifier is the K nearest neighbour (KNN) classifier.</a:t>
            </a:r>
          </a:p>
          <a:p>
            <a:pPr marL="0" indent="0">
              <a:buNone/>
            </a:pPr>
            <a:endParaRPr lang="en-GB" dirty="0">
              <a:effectLst/>
            </a:endParaRPr>
          </a:p>
          <a:p>
            <a:r>
              <a:rPr lang="en-GB" dirty="0">
                <a:effectLst/>
              </a:rPr>
              <a:t>KNN simply “looks at” the K points in the training set that are nearest to the test input x.</a:t>
            </a:r>
          </a:p>
          <a:p>
            <a:r>
              <a:rPr lang="en-GB" dirty="0">
                <a:effectLst/>
              </a:rPr>
              <a:t>It then counts the number of members of each class in this set and returns the empirical fraction as the estimate.</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A52156F3-7F4C-45D8-D73E-4D974AF3ECC7}"/>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2F3BBDC-F61B-E547-E996-E4CA0E80D242}"/>
                  </a:ext>
                </a:extLst>
              </p14:cNvPr>
              <p14:cNvContentPartPr/>
              <p14:nvPr/>
            </p14:nvContentPartPr>
            <p14:xfrm>
              <a:off x="7774920" y="1827000"/>
              <a:ext cx="3194280" cy="184680"/>
            </p14:xfrm>
          </p:contentPart>
        </mc:Choice>
        <mc:Fallback>
          <p:pic>
            <p:nvPicPr>
              <p:cNvPr id="5" name="Ink 4">
                <a:extLst>
                  <a:ext uri="{FF2B5EF4-FFF2-40B4-BE49-F238E27FC236}">
                    <a16:creationId xmlns:a16="http://schemas.microsoft.com/office/drawing/2014/main" id="{F2F3BBDC-F61B-E547-E996-E4CA0E80D242}"/>
                  </a:ext>
                </a:extLst>
              </p:cNvPr>
              <p:cNvPicPr/>
              <p:nvPr/>
            </p:nvPicPr>
            <p:blipFill>
              <a:blip r:embed="rId3"/>
              <a:stretch>
                <a:fillRect/>
              </a:stretch>
            </p:blipFill>
            <p:spPr>
              <a:xfrm>
                <a:off x="7765560" y="1817640"/>
                <a:ext cx="3213000" cy="203400"/>
              </a:xfrm>
              <a:prstGeom prst="rect">
                <a:avLst/>
              </a:prstGeom>
            </p:spPr>
          </p:pic>
        </mc:Fallback>
      </mc:AlternateContent>
    </p:spTree>
    <p:extLst>
      <p:ext uri="{BB962C8B-B14F-4D97-AF65-F5344CB8AC3E}">
        <p14:creationId xmlns:p14="http://schemas.microsoft.com/office/powerpoint/2010/main" val="1885826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1AB8-7760-18E2-1294-8EB11B468A8A}"/>
              </a:ext>
            </a:extLst>
          </p:cNvPr>
          <p:cNvSpPr>
            <a:spLocks noGrp="1"/>
          </p:cNvSpPr>
          <p:nvPr>
            <p:ph type="title"/>
          </p:nvPr>
        </p:nvSpPr>
        <p:spPr/>
        <p:txBody>
          <a:bodyPr/>
          <a:lstStyle/>
          <a:p>
            <a:r>
              <a:rPr lang="en-GB" dirty="0">
                <a:effectLst/>
              </a:rPr>
              <a:t>K-nearest neighbours - example</a:t>
            </a:r>
            <a:endParaRPr lang="en-US" dirty="0"/>
          </a:p>
        </p:txBody>
      </p:sp>
      <p:sp>
        <p:nvSpPr>
          <p:cNvPr id="3" name="Slide Number Placeholder 2">
            <a:extLst>
              <a:ext uri="{FF2B5EF4-FFF2-40B4-BE49-F238E27FC236}">
                <a16:creationId xmlns:a16="http://schemas.microsoft.com/office/drawing/2014/main" id="{D8BDB8CE-BFFB-B86E-FFC7-4CB456EE30DE}"/>
              </a:ext>
            </a:extLst>
          </p:cNvPr>
          <p:cNvSpPr>
            <a:spLocks noGrp="1"/>
          </p:cNvSpPr>
          <p:nvPr>
            <p:ph type="sldNum" sz="quarter" idx="12"/>
          </p:nvPr>
        </p:nvSpPr>
        <p:spPr/>
        <p:txBody>
          <a:bodyPr/>
          <a:lstStyle/>
          <a:p>
            <a:fld id="{BB98F552-A29D-2D4E-8192-F20670493719}" type="slidenum">
              <a:rPr lang="en-GB" altLang="en-US" smtClean="0"/>
              <a:pPr/>
              <a:t>35</a:t>
            </a:fld>
            <a:endParaRPr lang="en-GB" altLang="en-US"/>
          </a:p>
        </p:txBody>
      </p:sp>
      <p:pic>
        <p:nvPicPr>
          <p:cNvPr id="5" name="Picture 4" descr="Chart, scatter chart&#10;&#10;Description automatically generated">
            <a:extLst>
              <a:ext uri="{FF2B5EF4-FFF2-40B4-BE49-F238E27FC236}">
                <a16:creationId xmlns:a16="http://schemas.microsoft.com/office/drawing/2014/main" id="{7DC6313C-5853-4F6D-867B-E4187A060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026" y="1127764"/>
            <a:ext cx="6326534" cy="4924261"/>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7921A6E-053C-B8C2-0F04-0DBA0AC843A3}"/>
                  </a:ext>
                </a:extLst>
              </p14:cNvPr>
              <p14:cNvContentPartPr/>
              <p14:nvPr/>
            </p14:nvContentPartPr>
            <p14:xfrm>
              <a:off x="467640" y="900720"/>
              <a:ext cx="10112760" cy="4207320"/>
            </p14:xfrm>
          </p:contentPart>
        </mc:Choice>
        <mc:Fallback>
          <p:pic>
            <p:nvPicPr>
              <p:cNvPr id="4" name="Ink 3">
                <a:extLst>
                  <a:ext uri="{FF2B5EF4-FFF2-40B4-BE49-F238E27FC236}">
                    <a16:creationId xmlns:a16="http://schemas.microsoft.com/office/drawing/2014/main" id="{F7921A6E-053C-B8C2-0F04-0DBA0AC843A3}"/>
                  </a:ext>
                </a:extLst>
              </p:cNvPr>
              <p:cNvPicPr/>
              <p:nvPr/>
            </p:nvPicPr>
            <p:blipFill>
              <a:blip r:embed="rId4"/>
              <a:stretch>
                <a:fillRect/>
              </a:stretch>
            </p:blipFill>
            <p:spPr>
              <a:xfrm>
                <a:off x="458280" y="891360"/>
                <a:ext cx="10131480" cy="4226040"/>
              </a:xfrm>
              <a:prstGeom prst="rect">
                <a:avLst/>
              </a:prstGeom>
            </p:spPr>
          </p:pic>
        </mc:Fallback>
      </mc:AlternateContent>
    </p:spTree>
    <p:extLst>
      <p:ext uri="{BB962C8B-B14F-4D97-AF65-F5344CB8AC3E}">
        <p14:creationId xmlns:p14="http://schemas.microsoft.com/office/powerpoint/2010/main" val="2604775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8627-4EAF-146E-E650-73FD8AAEE173}"/>
              </a:ext>
            </a:extLst>
          </p:cNvPr>
          <p:cNvSpPr>
            <a:spLocks noGrp="1"/>
          </p:cNvSpPr>
          <p:nvPr>
            <p:ph type="title"/>
          </p:nvPr>
        </p:nvSpPr>
        <p:spPr/>
        <p:txBody>
          <a:bodyPr/>
          <a:lstStyle/>
          <a:p>
            <a:r>
              <a:rPr lang="en-US" dirty="0"/>
              <a:t>KNN</a:t>
            </a:r>
          </a:p>
        </p:txBody>
      </p:sp>
      <p:sp>
        <p:nvSpPr>
          <p:cNvPr id="3" name="Content Placeholder 2">
            <a:extLst>
              <a:ext uri="{FF2B5EF4-FFF2-40B4-BE49-F238E27FC236}">
                <a16:creationId xmlns:a16="http://schemas.microsoft.com/office/drawing/2014/main" id="{0AA881B9-8146-B566-7568-2A83D4AA13AA}"/>
              </a:ext>
            </a:extLst>
          </p:cNvPr>
          <p:cNvSpPr>
            <a:spLocks noGrp="1"/>
          </p:cNvSpPr>
          <p:nvPr>
            <p:ph idx="1"/>
          </p:nvPr>
        </p:nvSpPr>
        <p:spPr/>
        <p:txBody>
          <a:bodyPr/>
          <a:lstStyle/>
          <a:p>
            <a:r>
              <a:rPr lang="en-GB" dirty="0">
                <a:effectLst/>
              </a:rPr>
              <a:t>This method is an example of memory-based learning or instance-based learning.</a:t>
            </a:r>
          </a:p>
          <a:p>
            <a:r>
              <a:rPr lang="en-GB" dirty="0">
                <a:effectLst/>
              </a:rPr>
              <a:t>The most common distance metric to use is Euclidean distance , although other metrics can also be used.</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715D3E09-01AB-66A6-FB68-2B6AC02D4B75}"/>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a:p>
        </p:txBody>
      </p:sp>
    </p:spTree>
    <p:extLst>
      <p:ext uri="{BB962C8B-B14F-4D97-AF65-F5344CB8AC3E}">
        <p14:creationId xmlns:p14="http://schemas.microsoft.com/office/powerpoint/2010/main" val="2282637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46161-192A-30EC-543E-04919E2B22E8}"/>
              </a:ext>
            </a:extLst>
          </p:cNvPr>
          <p:cNvSpPr>
            <a:spLocks noGrp="1"/>
          </p:cNvSpPr>
          <p:nvPr>
            <p:ph type="title"/>
          </p:nvPr>
        </p:nvSpPr>
        <p:spPr/>
        <p:txBody>
          <a:bodyPr/>
          <a:lstStyle/>
          <a:p>
            <a:r>
              <a:rPr lang="en-GB" dirty="0">
                <a:effectLst/>
              </a:rPr>
              <a:t>Euclidean distance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7676B0-55A3-868B-DE8D-93CC5784392E}"/>
                  </a:ext>
                </a:extLst>
              </p:cNvPr>
              <p:cNvSpPr>
                <a:spLocks noGrp="1"/>
              </p:cNvSpPr>
              <p:nvPr>
                <p:ph idx="1"/>
              </p:nvPr>
            </p:nvSpPr>
            <p:spPr/>
            <p:txBody>
              <a:bodyPr/>
              <a:lstStyle/>
              <a:p>
                <a:r>
                  <a:rPr lang="en-GB" dirty="0">
                    <a:solidFill>
                      <a:srgbClr val="292929"/>
                    </a:solidFill>
                  </a:rPr>
                  <a:t>Euclidean distance </a:t>
                </a:r>
                <a:r>
                  <a:rPr lang="en-GB" b="0" i="0" u="none" strike="noStrike" dirty="0">
                    <a:solidFill>
                      <a:srgbClr val="292929"/>
                    </a:solidFill>
                    <a:effectLst/>
                  </a:rPr>
                  <a:t>is a distance measure that determines the length of a segment that connects points between two points.</a:t>
                </a:r>
              </a:p>
              <a:p>
                <a:pPr marL="0" indent="0">
                  <a:buNone/>
                </a:pPr>
                <a:endParaRPr lang="en-GB" dirty="0">
                  <a:solidFill>
                    <a:srgbClr val="292929"/>
                  </a:solidFill>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𝐷𝑖𝑠𝑡</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sSup>
                                <m:sSupPr>
                                  <m:ctrlPr>
                                    <a:rPr lang="en-GB" b="0" i="1" smtClean="0">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b="0" i="1" smtClean="0">
                                      <a:latin typeface="Cambria Math" panose="02040503050406030204" pitchFamily="18" charset="0"/>
                                    </a:rPr>
                                    <m:t>2</m:t>
                                  </m:r>
                                </m:sup>
                              </m:sSup>
                              <m:r>
                                <a:rPr lang="en-GB" b="0" i="1" smtClean="0">
                                  <a:latin typeface="Cambria Math" panose="02040503050406030204" pitchFamily="18" charset="0"/>
                                </a:rPr>
                                <m:t> </m:t>
                              </m:r>
                            </m:e>
                          </m:nary>
                        </m:e>
                      </m:rad>
                    </m:oMath>
                  </m:oMathPara>
                </a14:m>
                <a:endParaRPr lang="en-US" dirty="0"/>
              </a:p>
              <a:p>
                <a:pPr>
                  <a:buFontTx/>
                  <a:buChar char="-"/>
                </a:pPr>
                <a:r>
                  <a:rPr lang="en-GB" b="0" i="0" u="none" strike="noStrike" dirty="0">
                    <a:solidFill>
                      <a:srgbClr val="292929"/>
                    </a:solidFill>
                    <a:effectLst/>
                  </a:rPr>
                  <a:t>Euclidean distance can be skewed depending on the units/scale of the features. </a:t>
                </a:r>
              </a:p>
              <a:p>
                <a:pPr>
                  <a:buFontTx/>
                  <a:buChar char="-"/>
                </a:pPr>
                <a:r>
                  <a:rPr lang="en-GB" dirty="0">
                    <a:solidFill>
                      <a:srgbClr val="292929"/>
                    </a:solidFill>
                  </a:rPr>
                  <a:t>Remember you may need to </a:t>
                </a:r>
                <a:r>
                  <a:rPr lang="en-GB" b="0" i="0" u="none" strike="noStrike" dirty="0">
                    <a:solidFill>
                      <a:srgbClr val="292929"/>
                    </a:solidFill>
                    <a:effectLst/>
                  </a:rPr>
                  <a:t>normalise your data/features before applying the </a:t>
                </a:r>
                <a:r>
                  <a:rPr lang="en-GB" dirty="0">
                    <a:solidFill>
                      <a:srgbClr val="292929"/>
                    </a:solidFill>
                  </a:rPr>
                  <a:t>Euclidean distance.</a:t>
                </a:r>
                <a:endParaRPr lang="en-US" dirty="0"/>
              </a:p>
            </p:txBody>
          </p:sp>
        </mc:Choice>
        <mc:Fallback xmlns="">
          <p:sp>
            <p:nvSpPr>
              <p:cNvPr id="3" name="Content Placeholder 2">
                <a:extLst>
                  <a:ext uri="{FF2B5EF4-FFF2-40B4-BE49-F238E27FC236}">
                    <a16:creationId xmlns:a16="http://schemas.microsoft.com/office/drawing/2014/main" id="{527676B0-55A3-868B-DE8D-93CC5784392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92C1095-6260-BD91-C952-95DBD68A9507}"/>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D0ED543-BB74-D2EB-8FE3-55CD91905BF6}"/>
                  </a:ext>
                </a:extLst>
              </p14:cNvPr>
              <p14:cNvContentPartPr/>
              <p14:nvPr/>
            </p14:nvContentPartPr>
            <p14:xfrm>
              <a:off x="670680" y="1524960"/>
              <a:ext cx="11496240" cy="2264760"/>
            </p14:xfrm>
          </p:contentPart>
        </mc:Choice>
        <mc:Fallback>
          <p:pic>
            <p:nvPicPr>
              <p:cNvPr id="5" name="Ink 4">
                <a:extLst>
                  <a:ext uri="{FF2B5EF4-FFF2-40B4-BE49-F238E27FC236}">
                    <a16:creationId xmlns:a16="http://schemas.microsoft.com/office/drawing/2014/main" id="{CD0ED543-BB74-D2EB-8FE3-55CD91905BF6}"/>
                  </a:ext>
                </a:extLst>
              </p:cNvPr>
              <p:cNvPicPr/>
              <p:nvPr/>
            </p:nvPicPr>
            <p:blipFill>
              <a:blip r:embed="rId4"/>
              <a:stretch>
                <a:fillRect/>
              </a:stretch>
            </p:blipFill>
            <p:spPr>
              <a:xfrm>
                <a:off x="661320" y="1515600"/>
                <a:ext cx="11514960" cy="2283480"/>
              </a:xfrm>
              <a:prstGeom prst="rect">
                <a:avLst/>
              </a:prstGeom>
            </p:spPr>
          </p:pic>
        </mc:Fallback>
      </mc:AlternateContent>
    </p:spTree>
    <p:extLst>
      <p:ext uri="{BB962C8B-B14F-4D97-AF65-F5344CB8AC3E}">
        <p14:creationId xmlns:p14="http://schemas.microsoft.com/office/powerpoint/2010/main" val="77780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4FE6-F8A4-3A48-237D-2C1A2B692FCB}"/>
              </a:ext>
            </a:extLst>
          </p:cNvPr>
          <p:cNvSpPr>
            <a:spLocks noGrp="1"/>
          </p:cNvSpPr>
          <p:nvPr>
            <p:ph type="title"/>
          </p:nvPr>
        </p:nvSpPr>
        <p:spPr/>
        <p:txBody>
          <a:bodyPr/>
          <a:lstStyle/>
          <a:p>
            <a:r>
              <a:rPr lang="en-GB" dirty="0">
                <a:effectLst/>
                <a:latin typeface="Helvetica" pitchFamily="2" charset="0"/>
              </a:rPr>
              <a:t>Euclidean distance - example</a:t>
            </a:r>
            <a:endParaRPr lang="en-US" dirty="0"/>
          </a:p>
        </p:txBody>
      </p:sp>
      <p:sp>
        <p:nvSpPr>
          <p:cNvPr id="3" name="Slide Number Placeholder 2">
            <a:extLst>
              <a:ext uri="{FF2B5EF4-FFF2-40B4-BE49-F238E27FC236}">
                <a16:creationId xmlns:a16="http://schemas.microsoft.com/office/drawing/2014/main" id="{E234CD1D-9EAD-9924-3E9D-005B0CBC06B1}"/>
              </a:ext>
            </a:extLst>
          </p:cNvPr>
          <p:cNvSpPr>
            <a:spLocks noGrp="1"/>
          </p:cNvSpPr>
          <p:nvPr>
            <p:ph type="sldNum" sz="quarter" idx="12"/>
          </p:nvPr>
        </p:nvSpPr>
        <p:spPr/>
        <p:txBody>
          <a:bodyPr/>
          <a:lstStyle/>
          <a:p>
            <a:fld id="{BB98F552-A29D-2D4E-8192-F20670493719}" type="slidenum">
              <a:rPr lang="en-GB" altLang="en-US" smtClean="0"/>
              <a:pPr/>
              <a:t>38</a:t>
            </a:fld>
            <a:endParaRPr lang="en-GB"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422152-8247-95C7-205D-A68C38C080CC}"/>
                  </a:ext>
                </a:extLst>
              </p:cNvPr>
              <p:cNvSpPr txBox="1"/>
              <p:nvPr/>
            </p:nvSpPr>
            <p:spPr>
              <a:xfrm>
                <a:off x="6119848" y="1136055"/>
                <a:ext cx="5486400" cy="1169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𝐷𝑖𝑠𝑡</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r>
                        <a:rPr lang="en-GB" b="0" i="1" smtClean="0">
                          <a:latin typeface="Cambria Math" panose="02040503050406030204" pitchFamily="18" charset="0"/>
                        </a:rPr>
                        <m:t>= </m:t>
                      </m:r>
                      <m:rad>
                        <m:radPr>
                          <m:degHide m:val="on"/>
                          <m:ctrlPr>
                            <a:rPr lang="en-GB" b="0" i="1" smtClean="0">
                              <a:latin typeface="Cambria Math" panose="02040503050406030204" pitchFamily="18" charset="0"/>
                            </a:rPr>
                          </m:ctrlPr>
                        </m:radPr>
                        <m:deg/>
                        <m:e>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𝑛</m:t>
                              </m:r>
                            </m:sup>
                            <m:e>
                              <m:sSup>
                                <m:sSupPr>
                                  <m:ctrlPr>
                                    <a:rPr lang="en-GB" b="0" i="1" smtClean="0">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b="0" i="1" smtClean="0">
                                      <a:latin typeface="Cambria Math" panose="02040503050406030204" pitchFamily="18" charset="0"/>
                                    </a:rPr>
                                    <m:t>2</m:t>
                                  </m:r>
                                </m:sup>
                              </m:sSup>
                              <m:r>
                                <a:rPr lang="en-GB" b="0" i="1" smtClean="0">
                                  <a:latin typeface="Cambria Math" panose="02040503050406030204" pitchFamily="18" charset="0"/>
                                </a:rPr>
                                <m:t> </m:t>
                              </m:r>
                            </m:e>
                          </m:nary>
                        </m:e>
                      </m:rad>
                    </m:oMath>
                  </m:oMathPara>
                </a14:m>
                <a:endParaRPr lang="en-GB" dirty="0"/>
              </a:p>
            </p:txBody>
          </p:sp>
        </mc:Choice>
        <mc:Fallback xmlns="">
          <p:sp>
            <p:nvSpPr>
              <p:cNvPr id="5" name="TextBox 4">
                <a:extLst>
                  <a:ext uri="{FF2B5EF4-FFF2-40B4-BE49-F238E27FC236}">
                    <a16:creationId xmlns:a16="http://schemas.microsoft.com/office/drawing/2014/main" id="{CE422152-8247-95C7-205D-A68C38C080CC}"/>
                  </a:ext>
                </a:extLst>
              </p:cNvPr>
              <p:cNvSpPr txBox="1">
                <a:spLocks noRot="1" noChangeAspect="1" noMove="1" noResize="1" noEditPoints="1" noAdjustHandles="1" noChangeArrowheads="1" noChangeShapeType="1" noTextEdit="1"/>
              </p:cNvSpPr>
              <p:nvPr/>
            </p:nvSpPr>
            <p:spPr>
              <a:xfrm>
                <a:off x="6119848" y="1136055"/>
                <a:ext cx="5486400" cy="1169936"/>
              </a:xfrm>
              <a:prstGeom prst="rect">
                <a:avLst/>
              </a:prstGeom>
              <a:blipFill>
                <a:blip r:embed="rId2"/>
                <a:stretch>
                  <a:fillRect t="-56989" b="-100000"/>
                </a:stretch>
              </a:blipFill>
            </p:spPr>
            <p:txBody>
              <a:bodyPr/>
              <a:lstStyle/>
              <a:p>
                <a:r>
                  <a:rPr lang="en-GB">
                    <a:noFill/>
                  </a:rPr>
                  <a:t> </a:t>
                </a:r>
              </a:p>
            </p:txBody>
          </p:sp>
        </mc:Fallback>
      </mc:AlternateContent>
    </p:spTree>
    <p:extLst>
      <p:ext uri="{BB962C8B-B14F-4D97-AF65-F5344CB8AC3E}">
        <p14:creationId xmlns:p14="http://schemas.microsoft.com/office/powerpoint/2010/main" val="1014333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BC4B-B21F-212E-D133-E16BDD55A098}"/>
              </a:ext>
            </a:extLst>
          </p:cNvPr>
          <p:cNvSpPr>
            <a:spLocks noGrp="1"/>
          </p:cNvSpPr>
          <p:nvPr>
            <p:ph type="title"/>
          </p:nvPr>
        </p:nvSpPr>
        <p:spPr/>
        <p:txBody>
          <a:bodyPr/>
          <a:lstStyle/>
          <a:p>
            <a:r>
              <a:rPr lang="en-GB" dirty="0">
                <a:effectLst/>
              </a:rPr>
              <a:t>The curse of dimensionality</a:t>
            </a:r>
            <a:endParaRPr lang="en-US" dirty="0"/>
          </a:p>
        </p:txBody>
      </p:sp>
      <p:sp>
        <p:nvSpPr>
          <p:cNvPr id="3" name="Content Placeholder 2">
            <a:extLst>
              <a:ext uri="{FF2B5EF4-FFF2-40B4-BE49-F238E27FC236}">
                <a16:creationId xmlns:a16="http://schemas.microsoft.com/office/drawing/2014/main" id="{3EF2E847-3891-BDBD-854B-B7315A5D6665}"/>
              </a:ext>
            </a:extLst>
          </p:cNvPr>
          <p:cNvSpPr>
            <a:spLocks noGrp="1"/>
          </p:cNvSpPr>
          <p:nvPr>
            <p:ph idx="1"/>
          </p:nvPr>
        </p:nvSpPr>
        <p:spPr/>
        <p:txBody>
          <a:bodyPr/>
          <a:lstStyle/>
          <a:p>
            <a:r>
              <a:rPr lang="en-GB" dirty="0">
                <a:effectLst/>
              </a:rPr>
              <a:t>The KNN classifier is simple and can work quite well, provided it is given a good distance metric and has enough labelled training data.</a:t>
            </a:r>
          </a:p>
          <a:p>
            <a:r>
              <a:rPr lang="en-GB" dirty="0">
                <a:effectLst/>
              </a:rPr>
              <a:t>However, the main problem with KNN classifiers is that they do not work well with high-dimensional inputs. The poor performance in high-dimensional settings is due to the </a:t>
            </a:r>
            <a:r>
              <a:rPr lang="en-GB" i="1" dirty="0">
                <a:solidFill>
                  <a:srgbClr val="7030A0"/>
                </a:solidFill>
                <a:effectLst/>
              </a:rPr>
              <a:t>curse of dimensionality</a:t>
            </a:r>
            <a:r>
              <a:rPr lang="en-GB" dirty="0">
                <a:effectLst/>
              </a:rPr>
              <a:t>.</a:t>
            </a:r>
          </a:p>
          <a:p>
            <a:endParaRPr lang="en-US" dirty="0"/>
          </a:p>
        </p:txBody>
      </p:sp>
      <p:sp>
        <p:nvSpPr>
          <p:cNvPr id="4" name="Slide Number Placeholder 3">
            <a:extLst>
              <a:ext uri="{FF2B5EF4-FFF2-40B4-BE49-F238E27FC236}">
                <a16:creationId xmlns:a16="http://schemas.microsoft.com/office/drawing/2014/main" id="{005FCA57-C5A2-DBF9-B2D6-30C469289C56}"/>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8AB9A06-B0EC-B1CC-7BE6-4FA46F77C405}"/>
                  </a:ext>
                </a:extLst>
              </p14:cNvPr>
              <p14:cNvContentPartPr/>
              <p14:nvPr/>
            </p14:nvContentPartPr>
            <p14:xfrm>
              <a:off x="1776240" y="3424320"/>
              <a:ext cx="3619080" cy="240480"/>
            </p14:xfrm>
          </p:contentPart>
        </mc:Choice>
        <mc:Fallback>
          <p:pic>
            <p:nvPicPr>
              <p:cNvPr id="5" name="Ink 4">
                <a:extLst>
                  <a:ext uri="{FF2B5EF4-FFF2-40B4-BE49-F238E27FC236}">
                    <a16:creationId xmlns:a16="http://schemas.microsoft.com/office/drawing/2014/main" id="{18AB9A06-B0EC-B1CC-7BE6-4FA46F77C405}"/>
                  </a:ext>
                </a:extLst>
              </p:cNvPr>
              <p:cNvPicPr/>
              <p:nvPr/>
            </p:nvPicPr>
            <p:blipFill>
              <a:blip r:embed="rId3"/>
              <a:stretch>
                <a:fillRect/>
              </a:stretch>
            </p:blipFill>
            <p:spPr>
              <a:xfrm>
                <a:off x="1766880" y="3414960"/>
                <a:ext cx="3637800" cy="259200"/>
              </a:xfrm>
              <a:prstGeom prst="rect">
                <a:avLst/>
              </a:prstGeom>
            </p:spPr>
          </p:pic>
        </mc:Fallback>
      </mc:AlternateContent>
    </p:spTree>
    <p:extLst>
      <p:ext uri="{BB962C8B-B14F-4D97-AF65-F5344CB8AC3E}">
        <p14:creationId xmlns:p14="http://schemas.microsoft.com/office/powerpoint/2010/main" val="104776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3E33-1695-7ABD-E741-4E00EE604C2E}"/>
              </a:ext>
            </a:extLst>
          </p:cNvPr>
          <p:cNvSpPr>
            <a:spLocks noGrp="1"/>
          </p:cNvSpPr>
          <p:nvPr>
            <p:ph type="title"/>
          </p:nvPr>
        </p:nvSpPr>
        <p:spPr/>
        <p:txBody>
          <a:bodyPr/>
          <a:lstStyle/>
          <a:p>
            <a:r>
              <a:rPr lang="en-US" dirty="0"/>
              <a:t>Linear models -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5A3165-8C03-4A21-9AE7-473C60450C29}"/>
                  </a:ext>
                </a:extLst>
              </p:cNvPr>
              <p:cNvSpPr>
                <a:spLocks noGrp="1"/>
              </p:cNvSpPr>
              <p:nvPr>
                <p:ph idx="1"/>
              </p:nvPr>
            </p:nvSpPr>
            <p:spPr/>
            <p:txBody>
              <a:bodyPr/>
              <a:lstStyle/>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𝐴𝑔𝑒</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𝛽</m:t>
                    </m:r>
                    <m:r>
                      <a:rPr lang="en-GB" b="0" i="1" smtClean="0">
                        <a:latin typeface="Cambria Math" panose="02040503050406030204" pitchFamily="18" charset="0"/>
                        <a:ea typeface="Cambria Math" panose="02040503050406030204" pitchFamily="18" charset="0"/>
                      </a:rPr>
                      <m:t>∗ </m:t>
                    </m:r>
                    <m:r>
                      <a:rPr lang="en-GB" b="0" i="1" smtClean="0">
                        <a:solidFill>
                          <a:srgbClr val="7030A0"/>
                        </a:solidFill>
                        <a:latin typeface="Cambria Math" panose="02040503050406030204" pitchFamily="18" charset="0"/>
                        <a:ea typeface="Cambria Math" panose="02040503050406030204" pitchFamily="18" charset="0"/>
                      </a:rPr>
                      <m:t>𝑆𝑙𝑒𝑒𝑝𝑄𝑢𝑎𝑙𝑖𝑡𝑦</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𝜃</m:t>
                    </m:r>
                    <m:r>
                      <a:rPr lang="en-GB" b="0" i="1" smtClean="0">
                        <a:latin typeface="Cambria Math" panose="02040503050406030204" pitchFamily="18" charset="0"/>
                        <a:ea typeface="Cambria Math" panose="02040503050406030204" pitchFamily="18" charset="0"/>
                      </a:rPr>
                      <m:t>∗</m:t>
                    </m:r>
                    <m:r>
                      <a:rPr lang="en-GB" b="0" i="1" smtClean="0">
                        <a:solidFill>
                          <a:srgbClr val="7030A0"/>
                        </a:solidFill>
                        <a:latin typeface="Cambria Math" panose="02040503050406030204" pitchFamily="18" charset="0"/>
                        <a:ea typeface="Cambria Math" panose="02040503050406030204" pitchFamily="18" charset="0"/>
                      </a:rPr>
                      <m:t>𝐶𝑜𝑔𝑛𝑖𝑡𝑖𝑣𝑒𝑇𝑒𝑠𝑡𝑆𝑐𝑜𝑟𝑒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𝑅𝑖𝑠𝑘</m:t>
                    </m:r>
                    <m:r>
                      <a:rPr lang="en-GB" b="0" i="1" smtClean="0">
                        <a:latin typeface="Cambria Math" panose="02040503050406030204" pitchFamily="18" charset="0"/>
                        <a:ea typeface="Cambria Math" panose="02040503050406030204" pitchFamily="18" charset="0"/>
                      </a:rPr>
                      <m:t>_</m:t>
                    </m:r>
                    <m:r>
                      <a:rPr lang="en-GB" b="0" i="1" smtClean="0">
                        <a:latin typeface="Cambria Math" panose="02040503050406030204" pitchFamily="18" charset="0"/>
                        <a:ea typeface="Cambria Math" panose="02040503050406030204" pitchFamily="18" charset="0"/>
                      </a:rPr>
                      <m:t>𝑠𝑐𝑜𝑟𝑒</m:t>
                    </m:r>
                    <m:r>
                      <a:rPr lang="en-GB" b="0" i="1" smtClean="0">
                        <a:latin typeface="Cambria Math" panose="02040503050406030204" pitchFamily="18" charset="0"/>
                        <a:ea typeface="Cambria Math" panose="02040503050406030204" pitchFamily="18" charset="0"/>
                      </a:rPr>
                      <m:t>  </m:t>
                    </m:r>
                  </m:oMath>
                </a14:m>
                <a:r>
                  <a:rPr lang="en-US" dirty="0"/>
                  <a:t>  </a:t>
                </a:r>
              </a:p>
              <a:p>
                <a:pPr marL="0" indent="0">
                  <a:buNone/>
                </a:pPr>
                <a:endParaRPr lang="en-US" dirty="0"/>
              </a:p>
              <a:p>
                <a:pPr marL="0" indent="0">
                  <a:buNone/>
                </a:pPr>
                <a:endParaRPr lang="en-US" dirty="0"/>
              </a:p>
              <a:p>
                <a:pPr marL="0" indent="0">
                  <a:buNone/>
                </a:pPr>
                <a:r>
                  <a:rPr lang="en-US" dirty="0"/>
                  <a:t>The question is how to learn the coefficients (weights in ML terms)?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25A3165-8C03-4A21-9AE7-473C60450C29}"/>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F1042A9-49A1-24FA-1986-0A5DCCA6195C}"/>
              </a:ext>
            </a:extLst>
          </p:cNvPr>
          <p:cNvSpPr>
            <a:spLocks noGrp="1"/>
          </p:cNvSpPr>
          <p:nvPr>
            <p:ph type="sldNum" sz="quarter" idx="12"/>
          </p:nvPr>
        </p:nvSpPr>
        <p:spPr/>
        <p:txBody>
          <a:bodyPr/>
          <a:lstStyle/>
          <a:p>
            <a:fld id="{44E22EE9-B8A0-0641-9265-052CFE9B95A7}" type="slidenum">
              <a:rPr lang="en-GB" altLang="en-US" smtClean="0"/>
              <a:pPr/>
              <a:t>4</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EC35C8F-3D86-BED7-6C64-2D7BF0BE64D9}"/>
                  </a:ext>
                </a:extLst>
              </p14:cNvPr>
              <p14:cNvContentPartPr/>
              <p14:nvPr/>
            </p14:nvContentPartPr>
            <p14:xfrm>
              <a:off x="461520" y="1168560"/>
              <a:ext cx="4675680" cy="745200"/>
            </p14:xfrm>
          </p:contentPart>
        </mc:Choice>
        <mc:Fallback>
          <p:pic>
            <p:nvPicPr>
              <p:cNvPr id="5" name="Ink 4">
                <a:extLst>
                  <a:ext uri="{FF2B5EF4-FFF2-40B4-BE49-F238E27FC236}">
                    <a16:creationId xmlns:a16="http://schemas.microsoft.com/office/drawing/2014/main" id="{FEC35C8F-3D86-BED7-6C64-2D7BF0BE64D9}"/>
                  </a:ext>
                </a:extLst>
              </p:cNvPr>
              <p:cNvPicPr/>
              <p:nvPr/>
            </p:nvPicPr>
            <p:blipFill>
              <a:blip r:embed="rId4"/>
              <a:stretch>
                <a:fillRect/>
              </a:stretch>
            </p:blipFill>
            <p:spPr>
              <a:xfrm>
                <a:off x="452160" y="1159200"/>
                <a:ext cx="4694400" cy="763920"/>
              </a:xfrm>
              <a:prstGeom prst="rect">
                <a:avLst/>
              </a:prstGeom>
            </p:spPr>
          </p:pic>
        </mc:Fallback>
      </mc:AlternateContent>
    </p:spTree>
    <p:extLst>
      <p:ext uri="{BB962C8B-B14F-4D97-AF65-F5344CB8AC3E}">
        <p14:creationId xmlns:p14="http://schemas.microsoft.com/office/powerpoint/2010/main" val="1330174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46DE-A630-6A8D-7E15-1BBCFE257428}"/>
              </a:ext>
            </a:extLst>
          </p:cNvPr>
          <p:cNvSpPr>
            <a:spLocks noGrp="1"/>
          </p:cNvSpPr>
          <p:nvPr>
            <p:ph type="title"/>
          </p:nvPr>
        </p:nvSpPr>
        <p:spPr/>
        <p:txBody>
          <a:bodyPr/>
          <a:lstStyle/>
          <a:p>
            <a:r>
              <a:rPr lang="en-US" dirty="0"/>
              <a:t>KNN in Python</a:t>
            </a:r>
          </a:p>
        </p:txBody>
      </p:sp>
      <p:sp>
        <p:nvSpPr>
          <p:cNvPr id="3" name="Slide Number Placeholder 2">
            <a:extLst>
              <a:ext uri="{FF2B5EF4-FFF2-40B4-BE49-F238E27FC236}">
                <a16:creationId xmlns:a16="http://schemas.microsoft.com/office/drawing/2014/main" id="{DD05F6B8-E4F9-F842-9D66-6313524309D5}"/>
              </a:ext>
            </a:extLst>
          </p:cNvPr>
          <p:cNvSpPr>
            <a:spLocks noGrp="1"/>
          </p:cNvSpPr>
          <p:nvPr>
            <p:ph type="sldNum" sz="quarter" idx="12"/>
          </p:nvPr>
        </p:nvSpPr>
        <p:spPr/>
        <p:txBody>
          <a:bodyPr/>
          <a:lstStyle/>
          <a:p>
            <a:fld id="{BB98F552-A29D-2D4E-8192-F20670493719}" type="slidenum">
              <a:rPr lang="en-GB" altLang="en-US" smtClean="0"/>
              <a:pPr/>
              <a:t>40</a:t>
            </a:fld>
            <a:endParaRPr lang="en-GB" altLang="en-US"/>
          </a:p>
        </p:txBody>
      </p:sp>
      <p:pic>
        <p:nvPicPr>
          <p:cNvPr id="5" name="Picture 4" descr="Graphical user interface, text, application, email&#10;&#10;Description automatically generated">
            <a:extLst>
              <a:ext uri="{FF2B5EF4-FFF2-40B4-BE49-F238E27FC236}">
                <a16:creationId xmlns:a16="http://schemas.microsoft.com/office/drawing/2014/main" id="{2A5219DD-B07E-1704-DAB2-B2B9948FA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515" y="920016"/>
            <a:ext cx="9326880" cy="5017972"/>
          </a:xfrm>
          <a:prstGeom prst="rect">
            <a:avLst/>
          </a:prstGeom>
        </p:spPr>
      </p:pic>
      <p:sp>
        <p:nvSpPr>
          <p:cNvPr id="6" name="TextBox 5">
            <a:extLst>
              <a:ext uri="{FF2B5EF4-FFF2-40B4-BE49-F238E27FC236}">
                <a16:creationId xmlns:a16="http://schemas.microsoft.com/office/drawing/2014/main" id="{AB4D2F20-5FEB-6B85-4513-E52D72657387}"/>
              </a:ext>
            </a:extLst>
          </p:cNvPr>
          <p:cNvSpPr txBox="1"/>
          <p:nvPr/>
        </p:nvSpPr>
        <p:spPr>
          <a:xfrm>
            <a:off x="1429883" y="6381757"/>
            <a:ext cx="1489510" cy="276999"/>
          </a:xfrm>
          <a:prstGeom prst="rect">
            <a:avLst/>
          </a:prstGeom>
          <a:noFill/>
        </p:spPr>
        <p:txBody>
          <a:bodyPr wrap="none" rtlCol="0">
            <a:spAutoFit/>
          </a:bodyPr>
          <a:lstStyle/>
          <a:p>
            <a:r>
              <a:rPr lang="en-US" sz="1200" dirty="0"/>
              <a:t>Source: scikit-learn</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1CF1607-E323-483C-7766-31A4A40A163C}"/>
                  </a:ext>
                </a:extLst>
              </p14:cNvPr>
              <p14:cNvContentPartPr/>
              <p14:nvPr/>
            </p14:nvContentPartPr>
            <p14:xfrm>
              <a:off x="573840" y="839160"/>
              <a:ext cx="6787080" cy="1469520"/>
            </p14:xfrm>
          </p:contentPart>
        </mc:Choice>
        <mc:Fallback>
          <p:pic>
            <p:nvPicPr>
              <p:cNvPr id="4" name="Ink 3">
                <a:extLst>
                  <a:ext uri="{FF2B5EF4-FFF2-40B4-BE49-F238E27FC236}">
                    <a16:creationId xmlns:a16="http://schemas.microsoft.com/office/drawing/2014/main" id="{B1CF1607-E323-483C-7766-31A4A40A163C}"/>
                  </a:ext>
                </a:extLst>
              </p:cNvPr>
              <p:cNvPicPr/>
              <p:nvPr/>
            </p:nvPicPr>
            <p:blipFill>
              <a:blip r:embed="rId4"/>
              <a:stretch>
                <a:fillRect/>
              </a:stretch>
            </p:blipFill>
            <p:spPr>
              <a:xfrm>
                <a:off x="564480" y="829800"/>
                <a:ext cx="6805800" cy="1488240"/>
              </a:xfrm>
              <a:prstGeom prst="rect">
                <a:avLst/>
              </a:prstGeom>
            </p:spPr>
          </p:pic>
        </mc:Fallback>
      </mc:AlternateContent>
    </p:spTree>
    <p:extLst>
      <p:ext uri="{BB962C8B-B14F-4D97-AF65-F5344CB8AC3E}">
        <p14:creationId xmlns:p14="http://schemas.microsoft.com/office/powerpoint/2010/main" val="3433223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61B14-0085-34F1-E23A-C418F55FEA44}"/>
              </a:ext>
            </a:extLst>
          </p:cNvPr>
          <p:cNvSpPr>
            <a:spLocks noGrp="1"/>
          </p:cNvSpPr>
          <p:nvPr>
            <p:ph type="title"/>
          </p:nvPr>
        </p:nvSpPr>
        <p:spPr/>
        <p:txBody>
          <a:bodyPr/>
          <a:lstStyle/>
          <a:p>
            <a:r>
              <a:rPr lang="en-US" dirty="0"/>
              <a:t>Model selection</a:t>
            </a:r>
          </a:p>
        </p:txBody>
      </p:sp>
      <p:sp>
        <p:nvSpPr>
          <p:cNvPr id="3" name="Content Placeholder 2">
            <a:extLst>
              <a:ext uri="{FF2B5EF4-FFF2-40B4-BE49-F238E27FC236}">
                <a16:creationId xmlns:a16="http://schemas.microsoft.com/office/drawing/2014/main" id="{F3648474-BBE1-E6C3-FE38-172783F0FD04}"/>
              </a:ext>
            </a:extLst>
          </p:cNvPr>
          <p:cNvSpPr>
            <a:spLocks noGrp="1"/>
          </p:cNvSpPr>
          <p:nvPr>
            <p:ph idx="1"/>
          </p:nvPr>
        </p:nvSpPr>
        <p:spPr/>
        <p:txBody>
          <a:bodyPr/>
          <a:lstStyle/>
          <a:p>
            <a:r>
              <a:rPr lang="en-GB" dirty="0">
                <a:effectLst/>
              </a:rPr>
              <a:t>When we have a variety of models of different complexity (e.g., linear or logistic regression models with different degree polynomials or KNN classifiers with different values of K), how should we pick the right one?</a:t>
            </a:r>
          </a:p>
          <a:p>
            <a:endParaRPr lang="en-US" dirty="0"/>
          </a:p>
        </p:txBody>
      </p:sp>
      <p:sp>
        <p:nvSpPr>
          <p:cNvPr id="4" name="Slide Number Placeholder 3">
            <a:extLst>
              <a:ext uri="{FF2B5EF4-FFF2-40B4-BE49-F238E27FC236}">
                <a16:creationId xmlns:a16="http://schemas.microsoft.com/office/drawing/2014/main" id="{9C43E36D-E499-BEF6-C3B8-554139D586D4}"/>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a:p>
        </p:txBody>
      </p:sp>
    </p:spTree>
    <p:extLst>
      <p:ext uri="{BB962C8B-B14F-4D97-AF65-F5344CB8AC3E}">
        <p14:creationId xmlns:p14="http://schemas.microsoft.com/office/powerpoint/2010/main" val="1359593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CFC5-5624-37D2-D287-626CDB571E70}"/>
              </a:ext>
            </a:extLst>
          </p:cNvPr>
          <p:cNvSpPr>
            <a:spLocks noGrp="1"/>
          </p:cNvSpPr>
          <p:nvPr>
            <p:ph type="title"/>
          </p:nvPr>
        </p:nvSpPr>
        <p:spPr/>
        <p:txBody>
          <a:bodyPr/>
          <a:lstStyle/>
          <a:p>
            <a:r>
              <a:rPr lang="en-US" dirty="0"/>
              <a:t>Misclassification rate</a:t>
            </a:r>
          </a:p>
        </p:txBody>
      </p:sp>
      <p:sp>
        <p:nvSpPr>
          <p:cNvPr id="3" name="Content Placeholder 2">
            <a:extLst>
              <a:ext uri="{FF2B5EF4-FFF2-40B4-BE49-F238E27FC236}">
                <a16:creationId xmlns:a16="http://schemas.microsoft.com/office/drawing/2014/main" id="{2B16FE20-A20E-DEAD-EE76-3A67B8B3F72F}"/>
              </a:ext>
            </a:extLst>
          </p:cNvPr>
          <p:cNvSpPr>
            <a:spLocks noGrp="1"/>
          </p:cNvSpPr>
          <p:nvPr>
            <p:ph idx="1"/>
          </p:nvPr>
        </p:nvSpPr>
        <p:spPr/>
        <p:txBody>
          <a:bodyPr/>
          <a:lstStyle/>
          <a:p>
            <a:r>
              <a:rPr lang="en-GB" dirty="0">
                <a:effectLst/>
              </a:rPr>
              <a:t>A natural approach is to compute the misclassification rate on the training set for each method.</a:t>
            </a:r>
          </a:p>
          <a:p>
            <a:r>
              <a:rPr lang="en-GB" dirty="0">
                <a:effectLst/>
              </a:rPr>
              <a:t>However, what we really care about is generalisation error, which is the expected value of the misclassification rate when averaged over future data.</a:t>
            </a:r>
          </a:p>
          <a:p>
            <a:r>
              <a:rPr lang="en-GB" dirty="0">
                <a:effectLst/>
              </a:rPr>
              <a:t>This can be approximated by computing the misclassification rate on a large independent </a:t>
            </a:r>
            <a:r>
              <a:rPr lang="en-GB" dirty="0">
                <a:solidFill>
                  <a:srgbClr val="FF0000"/>
                </a:solidFill>
                <a:effectLst/>
              </a:rPr>
              <a:t>test set</a:t>
            </a:r>
            <a:r>
              <a:rPr lang="en-GB" dirty="0">
                <a:effectLst/>
              </a:rPr>
              <a:t>, not used during model training.</a:t>
            </a:r>
          </a:p>
          <a:p>
            <a:endParaRPr lang="en-GB" dirty="0">
              <a:effectLst/>
            </a:endParaRP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5B5F96F7-92D0-8432-156F-D9768A1B7D5C}"/>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3FAD52A-9450-55A9-CEC1-CCE145A45A86}"/>
                  </a:ext>
                </a:extLst>
              </p14:cNvPr>
              <p14:cNvContentPartPr/>
              <p14:nvPr/>
            </p14:nvContentPartPr>
            <p14:xfrm>
              <a:off x="2109600" y="1734840"/>
              <a:ext cx="7334280" cy="2722680"/>
            </p14:xfrm>
          </p:contentPart>
        </mc:Choice>
        <mc:Fallback>
          <p:pic>
            <p:nvPicPr>
              <p:cNvPr id="5" name="Ink 4">
                <a:extLst>
                  <a:ext uri="{FF2B5EF4-FFF2-40B4-BE49-F238E27FC236}">
                    <a16:creationId xmlns:a16="http://schemas.microsoft.com/office/drawing/2014/main" id="{C3FAD52A-9450-55A9-CEC1-CCE145A45A86}"/>
                  </a:ext>
                </a:extLst>
              </p:cNvPr>
              <p:cNvPicPr/>
              <p:nvPr/>
            </p:nvPicPr>
            <p:blipFill>
              <a:blip r:embed="rId3"/>
              <a:stretch>
                <a:fillRect/>
              </a:stretch>
            </p:blipFill>
            <p:spPr>
              <a:xfrm>
                <a:off x="2100240" y="1725480"/>
                <a:ext cx="7353000" cy="2741400"/>
              </a:xfrm>
              <a:prstGeom prst="rect">
                <a:avLst/>
              </a:prstGeom>
            </p:spPr>
          </p:pic>
        </mc:Fallback>
      </mc:AlternateContent>
    </p:spTree>
    <p:extLst>
      <p:ext uri="{BB962C8B-B14F-4D97-AF65-F5344CB8AC3E}">
        <p14:creationId xmlns:p14="http://schemas.microsoft.com/office/powerpoint/2010/main" val="2977041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B71-995C-E2FC-6272-F858DACCCD5E}"/>
              </a:ext>
            </a:extLst>
          </p:cNvPr>
          <p:cNvSpPr>
            <a:spLocks noGrp="1"/>
          </p:cNvSpPr>
          <p:nvPr>
            <p:ph type="title"/>
          </p:nvPr>
        </p:nvSpPr>
        <p:spPr/>
        <p:txBody>
          <a:bodyPr/>
          <a:lstStyle/>
          <a:p>
            <a:r>
              <a:rPr lang="en-US" dirty="0"/>
              <a:t>Model selection - revisited</a:t>
            </a:r>
          </a:p>
        </p:txBody>
      </p:sp>
      <p:sp>
        <p:nvSpPr>
          <p:cNvPr id="3" name="Content Placeholder 2">
            <a:extLst>
              <a:ext uri="{FF2B5EF4-FFF2-40B4-BE49-F238E27FC236}">
                <a16:creationId xmlns:a16="http://schemas.microsoft.com/office/drawing/2014/main" id="{176E7B53-FF71-8020-2903-D5FC9E846E72}"/>
              </a:ext>
            </a:extLst>
          </p:cNvPr>
          <p:cNvSpPr>
            <a:spLocks noGrp="1"/>
          </p:cNvSpPr>
          <p:nvPr>
            <p:ph idx="1"/>
          </p:nvPr>
        </p:nvSpPr>
        <p:spPr/>
        <p:txBody>
          <a:bodyPr/>
          <a:lstStyle/>
          <a:p>
            <a:r>
              <a:rPr lang="en-GB" dirty="0">
                <a:effectLst/>
              </a:rPr>
              <a:t>When training the model, we don’t have access to the test set (by assumption), so we cannot use the test set to pick the model of the right complexity. </a:t>
            </a:r>
          </a:p>
          <a:p>
            <a:r>
              <a:rPr lang="en-GB" dirty="0">
                <a:effectLst/>
              </a:rPr>
              <a:t>However, we can create a test set by partitioning the training set into two parts: the part used for training the model and the second part, called the </a:t>
            </a:r>
            <a:r>
              <a:rPr lang="en-GB" dirty="0">
                <a:solidFill>
                  <a:srgbClr val="FF0000"/>
                </a:solidFill>
                <a:effectLst/>
              </a:rPr>
              <a:t>validation set</a:t>
            </a:r>
            <a:r>
              <a:rPr lang="en-GB" dirty="0">
                <a:effectLst/>
              </a:rPr>
              <a:t>, used for selecting the model complexity. </a:t>
            </a:r>
          </a:p>
          <a:p>
            <a:r>
              <a:rPr lang="en-GB" dirty="0">
                <a:effectLst/>
              </a:rPr>
              <a:t>We then fit all the models on the training set, and evaluate their performance on the validation set, and pick the best model/</a:t>
            </a:r>
            <a:r>
              <a:rPr lang="en-GB" dirty="0" err="1">
                <a:effectLst/>
              </a:rPr>
              <a:t>paramters</a:t>
            </a:r>
            <a:r>
              <a:rPr lang="en-GB" dirty="0">
                <a:effectLst/>
              </a:rPr>
              <a:t>. </a:t>
            </a:r>
          </a:p>
          <a:p>
            <a:r>
              <a:rPr lang="en-GB" dirty="0">
                <a:effectLst/>
              </a:rPr>
              <a:t>Once we have picked the best model, we can refit it to all the available data. If we have a separate test set, we can evaluate performance on this, to estimate the performance of our</a:t>
            </a:r>
            <a:r>
              <a:rPr lang="en-GB" dirty="0"/>
              <a:t> </a:t>
            </a:r>
            <a:r>
              <a:rPr lang="en-GB" dirty="0">
                <a:effectLst/>
              </a:rPr>
              <a:t>method.</a:t>
            </a:r>
          </a:p>
          <a:p>
            <a:endParaRPr lang="en-US" dirty="0"/>
          </a:p>
        </p:txBody>
      </p:sp>
      <p:sp>
        <p:nvSpPr>
          <p:cNvPr id="4" name="Slide Number Placeholder 3">
            <a:extLst>
              <a:ext uri="{FF2B5EF4-FFF2-40B4-BE49-F238E27FC236}">
                <a16:creationId xmlns:a16="http://schemas.microsoft.com/office/drawing/2014/main" id="{B59A71A4-E442-8C11-1C21-362017182918}"/>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4C8490A-5488-01C1-0DF1-68254F80DDE9}"/>
                  </a:ext>
                </a:extLst>
              </p14:cNvPr>
              <p14:cNvContentPartPr/>
              <p14:nvPr/>
            </p14:nvContentPartPr>
            <p14:xfrm>
              <a:off x="7227720" y="2078280"/>
              <a:ext cx="3777480" cy="1289520"/>
            </p14:xfrm>
          </p:contentPart>
        </mc:Choice>
        <mc:Fallback>
          <p:pic>
            <p:nvPicPr>
              <p:cNvPr id="5" name="Ink 4">
                <a:extLst>
                  <a:ext uri="{FF2B5EF4-FFF2-40B4-BE49-F238E27FC236}">
                    <a16:creationId xmlns:a16="http://schemas.microsoft.com/office/drawing/2014/main" id="{24C8490A-5488-01C1-0DF1-68254F80DDE9}"/>
                  </a:ext>
                </a:extLst>
              </p:cNvPr>
              <p:cNvPicPr/>
              <p:nvPr/>
            </p:nvPicPr>
            <p:blipFill>
              <a:blip r:embed="rId3"/>
              <a:stretch>
                <a:fillRect/>
              </a:stretch>
            </p:blipFill>
            <p:spPr>
              <a:xfrm>
                <a:off x="7218360" y="2068920"/>
                <a:ext cx="3796200" cy="1308240"/>
              </a:xfrm>
              <a:prstGeom prst="rect">
                <a:avLst/>
              </a:prstGeom>
            </p:spPr>
          </p:pic>
        </mc:Fallback>
      </mc:AlternateContent>
    </p:spTree>
    <p:extLst>
      <p:ext uri="{BB962C8B-B14F-4D97-AF65-F5344CB8AC3E}">
        <p14:creationId xmlns:p14="http://schemas.microsoft.com/office/powerpoint/2010/main" val="3179898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5012C-C5F2-2043-C035-3E72BC1C424C}"/>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62D1DD5E-8C40-3A83-E71F-1AB99EE4A4FC}"/>
              </a:ext>
            </a:extLst>
          </p:cNvPr>
          <p:cNvSpPr>
            <a:spLocks noGrp="1"/>
          </p:cNvSpPr>
          <p:nvPr>
            <p:ph idx="1"/>
          </p:nvPr>
        </p:nvSpPr>
        <p:spPr/>
        <p:txBody>
          <a:bodyPr/>
          <a:lstStyle/>
          <a:p>
            <a:r>
              <a:rPr lang="en-GB" sz="1920" dirty="0"/>
              <a:t>When we fit highly flexible models, we need to be careful not to overfit the data; that is, we should avoid trying to model every minor variation in the input since this is more likely to be noise than true signal. </a:t>
            </a:r>
          </a:p>
          <a:p>
            <a:endParaRPr lang="en-GB" sz="1920" dirty="0"/>
          </a:p>
          <a:p>
            <a:endParaRPr lang="en-GB" sz="1920" dirty="0"/>
          </a:p>
          <a:p>
            <a:endParaRPr lang="en-GB" sz="1920" dirty="0"/>
          </a:p>
          <a:p>
            <a:endParaRPr lang="en-GB" sz="1920" dirty="0"/>
          </a:p>
          <a:p>
            <a:endParaRPr lang="en-GB" sz="1920" dirty="0"/>
          </a:p>
          <a:p>
            <a:endParaRPr lang="en-GB" sz="1920" dirty="0"/>
          </a:p>
          <a:p>
            <a:r>
              <a:rPr lang="en-GB" sz="1920" dirty="0"/>
              <a:t>This is illustrated in the figure above, where we see that using a high-degree polynomial results in a very “wiggly” curve. It is unlikely that the true function has such extreme oscillations. </a:t>
            </a:r>
          </a:p>
          <a:p>
            <a:r>
              <a:rPr lang="en-GB" sz="1920" dirty="0"/>
              <a:t>Using such a model may result in in accurate predictions of future outputs.</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C13175EA-1BB2-FBAC-1705-F041A3AD71C1}"/>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a:p>
        </p:txBody>
      </p:sp>
      <p:pic>
        <p:nvPicPr>
          <p:cNvPr id="6" name="Picture 5" descr="Diagram&#10;&#10;Description automatically generated with medium confidence">
            <a:extLst>
              <a:ext uri="{FF2B5EF4-FFF2-40B4-BE49-F238E27FC236}">
                <a16:creationId xmlns:a16="http://schemas.microsoft.com/office/drawing/2014/main" id="{56488A4E-318B-D63C-121E-7F8223C0FFF5}"/>
              </a:ext>
            </a:extLst>
          </p:cNvPr>
          <p:cNvPicPr>
            <a:picLocks noChangeAspect="1"/>
          </p:cNvPicPr>
          <p:nvPr/>
        </p:nvPicPr>
        <p:blipFill rotWithShape="1">
          <a:blip r:embed="rId2">
            <a:extLst>
              <a:ext uri="{28A0092B-C50C-407E-A947-70E740481C1C}">
                <a14:useLocalDpi xmlns:a14="http://schemas.microsoft.com/office/drawing/2010/main" val="0"/>
              </a:ext>
            </a:extLst>
          </a:blip>
          <a:srcRect t="14034" b="7376"/>
          <a:stretch/>
        </p:blipFill>
        <p:spPr>
          <a:xfrm>
            <a:off x="2034749" y="2392089"/>
            <a:ext cx="7604045" cy="197255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A91E3CE-9F9F-8E81-D19C-478A05505516}"/>
                  </a:ext>
                </a:extLst>
              </p14:cNvPr>
              <p14:cNvContentPartPr/>
              <p14:nvPr/>
            </p14:nvContentPartPr>
            <p14:xfrm>
              <a:off x="2707920" y="2548800"/>
              <a:ext cx="6494760" cy="1740240"/>
            </p14:xfrm>
          </p:contentPart>
        </mc:Choice>
        <mc:Fallback>
          <p:pic>
            <p:nvPicPr>
              <p:cNvPr id="5" name="Ink 4">
                <a:extLst>
                  <a:ext uri="{FF2B5EF4-FFF2-40B4-BE49-F238E27FC236}">
                    <a16:creationId xmlns:a16="http://schemas.microsoft.com/office/drawing/2014/main" id="{BA91E3CE-9F9F-8E81-D19C-478A05505516}"/>
                  </a:ext>
                </a:extLst>
              </p:cNvPr>
              <p:cNvPicPr/>
              <p:nvPr/>
            </p:nvPicPr>
            <p:blipFill>
              <a:blip r:embed="rId4"/>
              <a:stretch>
                <a:fillRect/>
              </a:stretch>
            </p:blipFill>
            <p:spPr>
              <a:xfrm>
                <a:off x="2698560" y="2539440"/>
                <a:ext cx="6513480" cy="1758960"/>
              </a:xfrm>
              <a:prstGeom prst="rect">
                <a:avLst/>
              </a:prstGeom>
            </p:spPr>
          </p:pic>
        </mc:Fallback>
      </mc:AlternateContent>
    </p:spTree>
    <p:extLst>
      <p:ext uri="{BB962C8B-B14F-4D97-AF65-F5344CB8AC3E}">
        <p14:creationId xmlns:p14="http://schemas.microsoft.com/office/powerpoint/2010/main" val="1705591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AAA9-12BE-8DFF-8128-00A7B3A4B411}"/>
              </a:ext>
            </a:extLst>
          </p:cNvPr>
          <p:cNvSpPr>
            <a:spLocks noGrp="1"/>
          </p:cNvSpPr>
          <p:nvPr>
            <p:ph type="title"/>
          </p:nvPr>
        </p:nvSpPr>
        <p:spPr/>
        <p:txBody>
          <a:bodyPr/>
          <a:lstStyle/>
          <a:p>
            <a:r>
              <a:rPr lang="en-US" dirty="0"/>
              <a:t>Training and test errors</a:t>
            </a:r>
          </a:p>
        </p:txBody>
      </p:sp>
      <p:sp>
        <p:nvSpPr>
          <p:cNvPr id="4" name="Slide Number Placeholder 3">
            <a:extLst>
              <a:ext uri="{FF2B5EF4-FFF2-40B4-BE49-F238E27FC236}">
                <a16:creationId xmlns:a16="http://schemas.microsoft.com/office/drawing/2014/main" id="{0C778544-2E65-1186-EA28-7FDFC0B8A6AC}"/>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a:p>
        </p:txBody>
      </p:sp>
      <p:pic>
        <p:nvPicPr>
          <p:cNvPr id="3" name="Picture 2" descr="A picture containing graphical user interface&#10;&#10;Description automatically generated">
            <a:extLst>
              <a:ext uri="{FF2B5EF4-FFF2-40B4-BE49-F238E27FC236}">
                <a16:creationId xmlns:a16="http://schemas.microsoft.com/office/drawing/2014/main" id="{8A55A281-DD90-D165-C65B-486AAAD27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772" y="1628804"/>
            <a:ext cx="8302367" cy="4006554"/>
          </a:xfrm>
          <a:prstGeom prst="rect">
            <a:avLst/>
          </a:prstGeom>
        </p:spPr>
      </p:pic>
      <p:sp>
        <p:nvSpPr>
          <p:cNvPr id="5" name="TextBox 4">
            <a:extLst>
              <a:ext uri="{FF2B5EF4-FFF2-40B4-BE49-F238E27FC236}">
                <a16:creationId xmlns:a16="http://schemas.microsoft.com/office/drawing/2014/main" id="{50788C3E-5FCD-364D-F6CE-0B026D5F9809}"/>
              </a:ext>
            </a:extLst>
          </p:cNvPr>
          <p:cNvSpPr txBox="1"/>
          <p:nvPr/>
        </p:nvSpPr>
        <p:spPr>
          <a:xfrm>
            <a:off x="1997928" y="6574507"/>
            <a:ext cx="3105337" cy="246221"/>
          </a:xfrm>
          <a:prstGeom prst="rect">
            <a:avLst/>
          </a:prstGeom>
          <a:noFill/>
        </p:spPr>
        <p:txBody>
          <a:bodyPr wrap="none" rtlCol="0">
            <a:spAutoFit/>
          </a:bodyPr>
          <a:lstStyle/>
          <a:p>
            <a:r>
              <a:rPr lang="en-US" sz="1000" dirty="0">
                <a:latin typeface="Gill Sans MT" panose="020B0502020104020203" pitchFamily="34" charset="77"/>
              </a:rPr>
              <a:t>Source: Deep Learning, Ian Goodfellow </a:t>
            </a:r>
            <a:r>
              <a:rPr lang="en-US" sz="1000" i="1" dirty="0">
                <a:latin typeface="Gill Sans MT" panose="020B0502020104020203" pitchFamily="34" charset="77"/>
              </a:rPr>
              <a:t>et al.</a:t>
            </a:r>
            <a:r>
              <a:rPr lang="en-US" sz="1000" dirty="0">
                <a:latin typeface="Gill Sans MT" panose="020B0502020104020203" pitchFamily="34" charset="77"/>
              </a:rPr>
              <a:t>, MIT press.</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343ED99B-200B-9DCB-6E72-2777D54F3ABC}"/>
                  </a:ext>
                </a:extLst>
              </p14:cNvPr>
              <p14:cNvContentPartPr/>
              <p14:nvPr/>
            </p14:nvContentPartPr>
            <p14:xfrm>
              <a:off x="2144880" y="1766160"/>
              <a:ext cx="7887600" cy="4559760"/>
            </p14:xfrm>
          </p:contentPart>
        </mc:Choice>
        <mc:Fallback>
          <p:pic>
            <p:nvPicPr>
              <p:cNvPr id="6" name="Ink 5">
                <a:extLst>
                  <a:ext uri="{FF2B5EF4-FFF2-40B4-BE49-F238E27FC236}">
                    <a16:creationId xmlns:a16="http://schemas.microsoft.com/office/drawing/2014/main" id="{343ED99B-200B-9DCB-6E72-2777D54F3ABC}"/>
                  </a:ext>
                </a:extLst>
              </p:cNvPr>
              <p:cNvPicPr/>
              <p:nvPr/>
            </p:nvPicPr>
            <p:blipFill>
              <a:blip r:embed="rId4"/>
              <a:stretch>
                <a:fillRect/>
              </a:stretch>
            </p:blipFill>
            <p:spPr>
              <a:xfrm>
                <a:off x="2135520" y="1756800"/>
                <a:ext cx="7906320" cy="4578480"/>
              </a:xfrm>
              <a:prstGeom prst="rect">
                <a:avLst/>
              </a:prstGeom>
            </p:spPr>
          </p:pic>
        </mc:Fallback>
      </mc:AlternateContent>
    </p:spTree>
    <p:extLst>
      <p:ext uri="{BB962C8B-B14F-4D97-AF65-F5344CB8AC3E}">
        <p14:creationId xmlns:p14="http://schemas.microsoft.com/office/powerpoint/2010/main" val="3582300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5CED-E583-F515-F5D5-CE4F82563188}"/>
              </a:ext>
            </a:extLst>
          </p:cNvPr>
          <p:cNvSpPr>
            <a:spLocks noGrp="1"/>
          </p:cNvSpPr>
          <p:nvPr>
            <p:ph type="title"/>
          </p:nvPr>
        </p:nvSpPr>
        <p:spPr/>
        <p:txBody>
          <a:bodyPr/>
          <a:lstStyle/>
          <a:p>
            <a:r>
              <a:rPr lang="en-US" dirty="0"/>
              <a:t>Cross-validation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BE0485-AB7A-C130-A53F-7FDCD07E05BB}"/>
                  </a:ext>
                </a:extLst>
              </p:cNvPr>
              <p:cNvSpPr>
                <a:spLocks noGrp="1"/>
              </p:cNvSpPr>
              <p:nvPr>
                <p:ph idx="1"/>
              </p:nvPr>
            </p:nvSpPr>
            <p:spPr/>
            <p:txBody>
              <a:bodyPr/>
              <a:lstStyle/>
              <a:p>
                <a:r>
                  <a:rPr lang="en-GB" dirty="0">
                    <a:effectLst/>
                  </a:rPr>
                  <a:t>The idea is simple: we split the training data into </a:t>
                </a:r>
                <a14:m>
                  <m:oMath xmlns:m="http://schemas.openxmlformats.org/officeDocument/2006/math">
                    <m:r>
                      <a:rPr lang="en-GB" i="1" dirty="0" smtClean="0">
                        <a:effectLst/>
                        <a:latin typeface="Cambria Math" panose="02040503050406030204" pitchFamily="18" charset="0"/>
                      </a:rPr>
                      <m:t>𝐾</m:t>
                    </m:r>
                  </m:oMath>
                </a14:m>
                <a:r>
                  <a:rPr lang="en-GB" dirty="0">
                    <a:effectLst/>
                  </a:rPr>
                  <a:t> folds; then, for each fold </a:t>
                </a:r>
                <a14:m>
                  <m:oMath xmlns:m="http://schemas.openxmlformats.org/officeDocument/2006/math">
                    <m:r>
                      <a:rPr lang="en-GB" i="1" dirty="0" smtClean="0">
                        <a:effectLst/>
                        <a:latin typeface="Cambria Math" panose="02040503050406030204" pitchFamily="18" charset="0"/>
                      </a:rPr>
                      <m:t>𝑘</m:t>
                    </m:r>
                    <m:r>
                      <a:rPr lang="en-GB" i="1" dirty="0" smtClean="0">
                        <a:effectLst/>
                        <a:latin typeface="Cambria Math" panose="02040503050406030204" pitchFamily="18" charset="0"/>
                      </a:rPr>
                      <m:t> ∈ {1, . . . , </m:t>
                    </m:r>
                    <m:r>
                      <a:rPr lang="en-GB" i="1" dirty="0" smtClean="0">
                        <a:effectLst/>
                        <a:latin typeface="Cambria Math" panose="02040503050406030204" pitchFamily="18" charset="0"/>
                      </a:rPr>
                      <m:t>𝐾</m:t>
                    </m:r>
                    <m:r>
                      <a:rPr lang="en-GB" i="1" dirty="0" smtClean="0">
                        <a:effectLst/>
                        <a:latin typeface="Cambria Math" panose="02040503050406030204" pitchFamily="18" charset="0"/>
                      </a:rPr>
                      <m:t>}</m:t>
                    </m:r>
                  </m:oMath>
                </a14:m>
                <a:r>
                  <a:rPr lang="en-GB" dirty="0">
                    <a:effectLst/>
                  </a:rPr>
                  <a:t>, we train on all the folds but the </a:t>
                </a:r>
                <a:r>
                  <a:rPr lang="en-GB" dirty="0" err="1">
                    <a:effectLst/>
                  </a:rPr>
                  <a:t>k’th</a:t>
                </a:r>
                <a:r>
                  <a:rPr lang="en-GB" dirty="0">
                    <a:effectLst/>
                  </a:rPr>
                  <a:t>, and test on the </a:t>
                </a:r>
                <a:r>
                  <a:rPr lang="en-GB" dirty="0" err="1">
                    <a:effectLst/>
                  </a:rPr>
                  <a:t>k’th</a:t>
                </a:r>
                <a:r>
                  <a:rPr lang="en-GB" dirty="0">
                    <a:effectLst/>
                  </a:rPr>
                  <a:t>, in a round-robin fashion.</a:t>
                </a:r>
              </a:p>
              <a:p>
                <a:endParaRPr lang="en-US" dirty="0"/>
              </a:p>
            </p:txBody>
          </p:sp>
        </mc:Choice>
        <mc:Fallback xmlns="">
          <p:sp>
            <p:nvSpPr>
              <p:cNvPr id="3" name="Content Placeholder 2">
                <a:extLst>
                  <a:ext uri="{FF2B5EF4-FFF2-40B4-BE49-F238E27FC236}">
                    <a16:creationId xmlns:a16="http://schemas.microsoft.com/office/drawing/2014/main" id="{36BE0485-AB7A-C130-A53F-7FDCD07E05BB}"/>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ADBB904-0827-C1D6-B36F-0830538B9B8A}"/>
              </a:ext>
            </a:extLst>
          </p:cNvPr>
          <p:cNvSpPr>
            <a:spLocks noGrp="1"/>
          </p:cNvSpPr>
          <p:nvPr>
            <p:ph type="sldNum" sz="quarter" idx="12"/>
          </p:nvPr>
        </p:nvSpPr>
        <p:spPr/>
        <p:txBody>
          <a:bodyPr/>
          <a:lstStyle/>
          <a:p>
            <a:fld id="{44E22EE9-B8A0-0641-9265-052CFE9B95A7}" type="slidenum">
              <a:rPr lang="en-GB" altLang="en-US" smtClean="0"/>
              <a:pPr/>
              <a:t>46</a:t>
            </a:fld>
            <a:endParaRPr lang="en-GB" altLang="en-US"/>
          </a:p>
        </p:txBody>
      </p:sp>
      <p:pic>
        <p:nvPicPr>
          <p:cNvPr id="6" name="Picture 5" descr="Chart, bar chart&#10;&#10;Description automatically generated">
            <a:extLst>
              <a:ext uri="{FF2B5EF4-FFF2-40B4-BE49-F238E27FC236}">
                <a16:creationId xmlns:a16="http://schemas.microsoft.com/office/drawing/2014/main" id="{3AE3437A-054B-B0A5-4E25-72199F7CF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481" y="2824134"/>
            <a:ext cx="5013960" cy="324612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371B8A1-E101-61D2-3F87-DC3EE726ECCC}"/>
                  </a:ext>
                </a:extLst>
              </p14:cNvPr>
              <p14:cNvContentPartPr/>
              <p14:nvPr/>
            </p14:nvContentPartPr>
            <p14:xfrm>
              <a:off x="3547080" y="2840400"/>
              <a:ext cx="4103640" cy="3152520"/>
            </p14:xfrm>
          </p:contentPart>
        </mc:Choice>
        <mc:Fallback>
          <p:pic>
            <p:nvPicPr>
              <p:cNvPr id="5" name="Ink 4">
                <a:extLst>
                  <a:ext uri="{FF2B5EF4-FFF2-40B4-BE49-F238E27FC236}">
                    <a16:creationId xmlns:a16="http://schemas.microsoft.com/office/drawing/2014/main" id="{8371B8A1-E101-61D2-3F87-DC3EE726ECCC}"/>
                  </a:ext>
                </a:extLst>
              </p:cNvPr>
              <p:cNvPicPr/>
              <p:nvPr/>
            </p:nvPicPr>
            <p:blipFill>
              <a:blip r:embed="rId5"/>
              <a:stretch>
                <a:fillRect/>
              </a:stretch>
            </p:blipFill>
            <p:spPr>
              <a:xfrm>
                <a:off x="3537720" y="2831040"/>
                <a:ext cx="4122360" cy="3171240"/>
              </a:xfrm>
              <a:prstGeom prst="rect">
                <a:avLst/>
              </a:prstGeom>
            </p:spPr>
          </p:pic>
        </mc:Fallback>
      </mc:AlternateContent>
    </p:spTree>
    <p:extLst>
      <p:ext uri="{BB962C8B-B14F-4D97-AF65-F5344CB8AC3E}">
        <p14:creationId xmlns:p14="http://schemas.microsoft.com/office/powerpoint/2010/main" val="2512078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6501-3DAF-BB57-D4A7-FD9187BA70B8}"/>
              </a:ext>
            </a:extLst>
          </p:cNvPr>
          <p:cNvSpPr>
            <a:spLocks noGrp="1"/>
          </p:cNvSpPr>
          <p:nvPr>
            <p:ph type="title"/>
          </p:nvPr>
        </p:nvSpPr>
        <p:spPr/>
        <p:txBody>
          <a:bodyPr/>
          <a:lstStyle/>
          <a:p>
            <a:r>
              <a:rPr lang="en-US" dirty="0"/>
              <a:t>N-Fold cross validation</a:t>
            </a:r>
          </a:p>
        </p:txBody>
      </p:sp>
      <p:sp>
        <p:nvSpPr>
          <p:cNvPr id="3" name="Content Placeholder 2">
            <a:extLst>
              <a:ext uri="{FF2B5EF4-FFF2-40B4-BE49-F238E27FC236}">
                <a16:creationId xmlns:a16="http://schemas.microsoft.com/office/drawing/2014/main" id="{53A55346-0230-4765-1776-B4A392242181}"/>
              </a:ext>
            </a:extLst>
          </p:cNvPr>
          <p:cNvSpPr>
            <a:spLocks noGrp="1"/>
          </p:cNvSpPr>
          <p:nvPr>
            <p:ph idx="1"/>
          </p:nvPr>
        </p:nvSpPr>
        <p:spPr/>
        <p:txBody>
          <a:bodyPr/>
          <a:lstStyle/>
          <a:p>
            <a:r>
              <a:rPr lang="en-GB" dirty="0">
                <a:effectLst/>
              </a:rPr>
              <a:t>We then compute the error averaged over all the folds and use this as a proxy for the test error.</a:t>
            </a:r>
          </a:p>
          <a:p>
            <a:r>
              <a:rPr lang="en-GB" dirty="0">
                <a:effectLst/>
              </a:rPr>
              <a:t>Note that each point gets predicted only once, although it will be used for training K−1 times.</a:t>
            </a:r>
          </a:p>
          <a:p>
            <a:r>
              <a:rPr lang="en-GB" dirty="0">
                <a:effectLst/>
              </a:rPr>
              <a:t>It is common to use K = 5 or 10; this is called 5 or 10-fold CV. </a:t>
            </a:r>
          </a:p>
          <a:p>
            <a:r>
              <a:rPr lang="en-GB" dirty="0">
                <a:effectLst/>
              </a:rPr>
              <a:t>If we set K = N, then we get a method called </a:t>
            </a:r>
            <a:r>
              <a:rPr lang="en-GB" dirty="0">
                <a:solidFill>
                  <a:srgbClr val="FF0000"/>
                </a:solidFill>
                <a:effectLst/>
              </a:rPr>
              <a:t>leave-one-out cross-validation, or  LOOCV, since in fold </a:t>
            </a:r>
            <a:r>
              <a:rPr lang="en-GB" dirty="0" err="1">
                <a:solidFill>
                  <a:srgbClr val="FF0000"/>
                </a:solidFill>
                <a:effectLst/>
              </a:rPr>
              <a:t>i</a:t>
            </a:r>
            <a:r>
              <a:rPr lang="en-GB" dirty="0">
                <a:solidFill>
                  <a:srgbClr val="FF0000"/>
                </a:solidFill>
                <a:effectLst/>
              </a:rPr>
              <a:t>, we train on all the data cases except for </a:t>
            </a:r>
            <a:r>
              <a:rPr lang="en-GB" dirty="0" err="1">
                <a:solidFill>
                  <a:srgbClr val="FF0000"/>
                </a:solidFill>
                <a:effectLst/>
              </a:rPr>
              <a:t>i</a:t>
            </a:r>
            <a:r>
              <a:rPr lang="en-GB" dirty="0">
                <a:effectLst/>
              </a:rPr>
              <a:t> and then test on </a:t>
            </a:r>
            <a:r>
              <a:rPr lang="en-GB" dirty="0" err="1">
                <a:effectLst/>
              </a:rPr>
              <a:t>i</a:t>
            </a:r>
            <a:r>
              <a:rPr lang="en-GB" dirty="0">
                <a:effectLst/>
              </a:rPr>
              <a:t>.</a:t>
            </a:r>
          </a:p>
          <a:p>
            <a:endParaRPr lang="en-US" dirty="0"/>
          </a:p>
        </p:txBody>
      </p:sp>
      <p:sp>
        <p:nvSpPr>
          <p:cNvPr id="4" name="Slide Number Placeholder 3">
            <a:extLst>
              <a:ext uri="{FF2B5EF4-FFF2-40B4-BE49-F238E27FC236}">
                <a16:creationId xmlns:a16="http://schemas.microsoft.com/office/drawing/2014/main" id="{0BD44DAD-B2AA-D6A0-04E7-68792C241FB1}"/>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707057B3-9B0B-2D98-972D-C89D2CD4F94D}"/>
                  </a:ext>
                </a:extLst>
              </p14:cNvPr>
              <p14:cNvContentPartPr/>
              <p14:nvPr/>
            </p14:nvContentPartPr>
            <p14:xfrm>
              <a:off x="813960" y="2604600"/>
              <a:ext cx="5661360" cy="2022480"/>
            </p14:xfrm>
          </p:contentPart>
        </mc:Choice>
        <mc:Fallback>
          <p:pic>
            <p:nvPicPr>
              <p:cNvPr id="5" name="Ink 4">
                <a:extLst>
                  <a:ext uri="{FF2B5EF4-FFF2-40B4-BE49-F238E27FC236}">
                    <a16:creationId xmlns:a16="http://schemas.microsoft.com/office/drawing/2014/main" id="{707057B3-9B0B-2D98-972D-C89D2CD4F94D}"/>
                  </a:ext>
                </a:extLst>
              </p:cNvPr>
              <p:cNvPicPr/>
              <p:nvPr/>
            </p:nvPicPr>
            <p:blipFill>
              <a:blip r:embed="rId3"/>
              <a:stretch>
                <a:fillRect/>
              </a:stretch>
            </p:blipFill>
            <p:spPr>
              <a:xfrm>
                <a:off x="804600" y="2595240"/>
                <a:ext cx="5680080" cy="2041200"/>
              </a:xfrm>
              <a:prstGeom prst="rect">
                <a:avLst/>
              </a:prstGeom>
            </p:spPr>
          </p:pic>
        </mc:Fallback>
      </mc:AlternateContent>
    </p:spTree>
    <p:extLst>
      <p:ext uri="{BB962C8B-B14F-4D97-AF65-F5344CB8AC3E}">
        <p14:creationId xmlns:p14="http://schemas.microsoft.com/office/powerpoint/2010/main" val="3030131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AD3DE-A813-3301-3E28-6E8F869EF78C}"/>
              </a:ext>
            </a:extLst>
          </p:cNvPr>
          <p:cNvSpPr>
            <a:spLocks noGrp="1"/>
          </p:cNvSpPr>
          <p:nvPr>
            <p:ph type="title"/>
          </p:nvPr>
        </p:nvSpPr>
        <p:spPr/>
        <p:txBody>
          <a:bodyPr/>
          <a:lstStyle/>
          <a:p>
            <a:r>
              <a:rPr lang="en-US" dirty="0"/>
              <a:t>Cross validation and model selection</a:t>
            </a:r>
          </a:p>
        </p:txBody>
      </p:sp>
      <p:sp>
        <p:nvSpPr>
          <p:cNvPr id="3" name="Content Placeholder 2">
            <a:extLst>
              <a:ext uri="{FF2B5EF4-FFF2-40B4-BE49-F238E27FC236}">
                <a16:creationId xmlns:a16="http://schemas.microsoft.com/office/drawing/2014/main" id="{DE813BCD-C975-459A-4C21-D74C4ADAE02F}"/>
              </a:ext>
            </a:extLst>
          </p:cNvPr>
          <p:cNvSpPr>
            <a:spLocks noGrp="1"/>
          </p:cNvSpPr>
          <p:nvPr>
            <p:ph idx="1"/>
          </p:nvPr>
        </p:nvSpPr>
        <p:spPr/>
        <p:txBody>
          <a:bodyPr/>
          <a:lstStyle/>
          <a:p>
            <a:r>
              <a:rPr lang="en-GB" dirty="0">
                <a:effectLst/>
              </a:rPr>
              <a:t>Choosing K for a KNN classifier is a special case of a more general problem known as model selection, where we have to choose between models with different degrees of flexibility. </a:t>
            </a:r>
          </a:p>
          <a:p>
            <a:r>
              <a:rPr lang="en-GB" dirty="0">
                <a:effectLst/>
              </a:rPr>
              <a:t>Cross-validation</a:t>
            </a:r>
            <a:r>
              <a:rPr lang="en-GB" dirty="0"/>
              <a:t> </a:t>
            </a:r>
            <a:r>
              <a:rPr lang="en-GB" dirty="0">
                <a:effectLst/>
              </a:rPr>
              <a:t>is widely used for solving such problems, although there are other methods/approaches (more on this topic later).</a:t>
            </a:r>
          </a:p>
          <a:p>
            <a:endParaRPr lang="en-US" dirty="0"/>
          </a:p>
        </p:txBody>
      </p:sp>
      <p:sp>
        <p:nvSpPr>
          <p:cNvPr id="4" name="Slide Number Placeholder 3">
            <a:extLst>
              <a:ext uri="{FF2B5EF4-FFF2-40B4-BE49-F238E27FC236}">
                <a16:creationId xmlns:a16="http://schemas.microsoft.com/office/drawing/2014/main" id="{C321A487-A026-2A3F-A0E5-7111129B0738}"/>
              </a:ext>
            </a:extLst>
          </p:cNvPr>
          <p:cNvSpPr>
            <a:spLocks noGrp="1"/>
          </p:cNvSpPr>
          <p:nvPr>
            <p:ph type="sldNum" sz="quarter" idx="12"/>
          </p:nvPr>
        </p:nvSpPr>
        <p:spPr/>
        <p:txBody>
          <a:bodyPr/>
          <a:lstStyle/>
          <a:p>
            <a:fld id="{44E22EE9-B8A0-0641-9265-052CFE9B95A7}" type="slidenum">
              <a:rPr lang="en-GB" altLang="en-US" smtClean="0"/>
              <a:pPr/>
              <a:t>48</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30EED0F3-FE86-7206-9B9A-EE67CBB8DEE5}"/>
                  </a:ext>
                </a:extLst>
              </p14:cNvPr>
              <p14:cNvContentPartPr/>
              <p14:nvPr/>
            </p14:nvContentPartPr>
            <p14:xfrm>
              <a:off x="645120" y="3173400"/>
              <a:ext cx="8624880" cy="2658600"/>
            </p14:xfrm>
          </p:contentPart>
        </mc:Choice>
        <mc:Fallback>
          <p:pic>
            <p:nvPicPr>
              <p:cNvPr id="5" name="Ink 4">
                <a:extLst>
                  <a:ext uri="{FF2B5EF4-FFF2-40B4-BE49-F238E27FC236}">
                    <a16:creationId xmlns:a16="http://schemas.microsoft.com/office/drawing/2014/main" id="{30EED0F3-FE86-7206-9B9A-EE67CBB8DEE5}"/>
                  </a:ext>
                </a:extLst>
              </p:cNvPr>
              <p:cNvPicPr/>
              <p:nvPr/>
            </p:nvPicPr>
            <p:blipFill>
              <a:blip r:embed="rId3"/>
              <a:stretch>
                <a:fillRect/>
              </a:stretch>
            </p:blipFill>
            <p:spPr>
              <a:xfrm>
                <a:off x="635760" y="3164040"/>
                <a:ext cx="8643600" cy="2677320"/>
              </a:xfrm>
              <a:prstGeom prst="rect">
                <a:avLst/>
              </a:prstGeom>
            </p:spPr>
          </p:pic>
        </mc:Fallback>
      </mc:AlternateContent>
    </p:spTree>
    <p:extLst>
      <p:ext uri="{BB962C8B-B14F-4D97-AF65-F5344CB8AC3E}">
        <p14:creationId xmlns:p14="http://schemas.microsoft.com/office/powerpoint/2010/main" val="1703163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FDFA-B716-5B1C-1709-013F342E6D1A}"/>
              </a:ext>
            </a:extLst>
          </p:cNvPr>
          <p:cNvSpPr>
            <a:spLocks noGrp="1"/>
          </p:cNvSpPr>
          <p:nvPr>
            <p:ph type="title"/>
          </p:nvPr>
        </p:nvSpPr>
        <p:spPr/>
        <p:txBody>
          <a:bodyPr/>
          <a:lstStyle/>
          <a:p>
            <a:r>
              <a:rPr lang="en-GB" dirty="0"/>
              <a:t>Reporting the results </a:t>
            </a:r>
          </a:p>
        </p:txBody>
      </p:sp>
      <p:sp>
        <p:nvSpPr>
          <p:cNvPr id="4" name="Slide Number Placeholder 3">
            <a:extLst>
              <a:ext uri="{FF2B5EF4-FFF2-40B4-BE49-F238E27FC236}">
                <a16:creationId xmlns:a16="http://schemas.microsoft.com/office/drawing/2014/main" id="{6EDCE3D5-5C5C-3ED7-1A5B-CD4BEBFE9190}"/>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a:p>
        </p:txBody>
      </p:sp>
      <p:pic>
        <p:nvPicPr>
          <p:cNvPr id="5" name="Picture 4">
            <a:extLst>
              <a:ext uri="{FF2B5EF4-FFF2-40B4-BE49-F238E27FC236}">
                <a16:creationId xmlns:a16="http://schemas.microsoft.com/office/drawing/2014/main" id="{C4B9DDA7-F3D9-A540-A716-3612ED1477C8}"/>
              </a:ext>
            </a:extLst>
          </p:cNvPr>
          <p:cNvPicPr>
            <a:picLocks noChangeAspect="1"/>
          </p:cNvPicPr>
          <p:nvPr/>
        </p:nvPicPr>
        <p:blipFill>
          <a:blip r:embed="rId2"/>
          <a:stretch>
            <a:fillRect/>
          </a:stretch>
        </p:blipFill>
        <p:spPr>
          <a:xfrm>
            <a:off x="1031243" y="1125405"/>
            <a:ext cx="10076514" cy="923752"/>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6787C74E-0111-DF48-F8C0-51484BE5B7C5}"/>
              </a:ext>
            </a:extLst>
          </p:cNvPr>
          <p:cNvPicPr>
            <a:picLocks noChangeAspect="1"/>
          </p:cNvPicPr>
          <p:nvPr/>
        </p:nvPicPr>
        <p:blipFill rotWithShape="1">
          <a:blip r:embed="rId3"/>
          <a:srcRect t="7445"/>
          <a:stretch/>
        </p:blipFill>
        <p:spPr>
          <a:xfrm>
            <a:off x="3503712" y="2114921"/>
            <a:ext cx="4637990" cy="2898763"/>
          </a:xfrm>
          <a:prstGeom prst="rect">
            <a:avLst/>
          </a:prstGeom>
        </p:spPr>
      </p:pic>
      <p:pic>
        <p:nvPicPr>
          <p:cNvPr id="7" name="Picture 6">
            <a:extLst>
              <a:ext uri="{FF2B5EF4-FFF2-40B4-BE49-F238E27FC236}">
                <a16:creationId xmlns:a16="http://schemas.microsoft.com/office/drawing/2014/main" id="{B528E3B1-C0FC-3BE2-E454-896C6D56D3E8}"/>
              </a:ext>
            </a:extLst>
          </p:cNvPr>
          <p:cNvPicPr>
            <a:picLocks noChangeAspect="1"/>
          </p:cNvPicPr>
          <p:nvPr/>
        </p:nvPicPr>
        <p:blipFill>
          <a:blip r:embed="rId4"/>
          <a:stretch>
            <a:fillRect/>
          </a:stretch>
        </p:blipFill>
        <p:spPr>
          <a:xfrm>
            <a:off x="857419" y="5013684"/>
            <a:ext cx="10424160" cy="1047264"/>
          </a:xfrm>
          <a:prstGeom prst="rect">
            <a:avLst/>
          </a:prstGeom>
        </p:spPr>
      </p:pic>
      <p:sp>
        <p:nvSpPr>
          <p:cNvPr id="8" name="TextBox 7">
            <a:extLst>
              <a:ext uri="{FF2B5EF4-FFF2-40B4-BE49-F238E27FC236}">
                <a16:creationId xmlns:a16="http://schemas.microsoft.com/office/drawing/2014/main" id="{E6DE55AF-43E7-93AC-62E3-03F281E354A3}"/>
              </a:ext>
            </a:extLst>
          </p:cNvPr>
          <p:cNvSpPr txBox="1"/>
          <p:nvPr/>
        </p:nvSpPr>
        <p:spPr>
          <a:xfrm>
            <a:off x="1031243" y="6470457"/>
            <a:ext cx="3395481" cy="276999"/>
          </a:xfrm>
          <a:prstGeom prst="rect">
            <a:avLst/>
          </a:prstGeom>
          <a:noFill/>
        </p:spPr>
        <p:txBody>
          <a:bodyPr wrap="none" rtlCol="0">
            <a:spAutoFit/>
          </a:bodyPr>
          <a:lstStyle/>
          <a:p>
            <a:r>
              <a:rPr lang="en-GB" sz="1200" dirty="0">
                <a:cs typeface="Arial" panose="020B0604020202020204" pitchFamily="34" charset="0"/>
              </a:rPr>
              <a:t>A. Capstick </a:t>
            </a:r>
            <a:r>
              <a:rPr lang="en-GB" sz="1200" i="1" dirty="0">
                <a:cs typeface="Arial" panose="020B0604020202020204" pitchFamily="34" charset="0"/>
              </a:rPr>
              <a:t>et al</a:t>
            </a:r>
            <a:r>
              <a:rPr lang="en-GB" sz="1200" dirty="0">
                <a:cs typeface="Arial" panose="020B0604020202020204" pitchFamily="34" charset="0"/>
              </a:rPr>
              <a:t>., </a:t>
            </a:r>
            <a:r>
              <a:rPr lang="en-GB" sz="1200" i="1" dirty="0">
                <a:cs typeface="Arial" panose="020B0604020202020204" pitchFamily="34" charset="0"/>
              </a:rPr>
              <a:t>NPJ Digital Medicine</a:t>
            </a:r>
            <a:r>
              <a:rPr lang="en-GB" sz="1200" dirty="0">
                <a:cs typeface="Arial" panose="020B0604020202020204" pitchFamily="34" charset="0"/>
              </a:rPr>
              <a:t>, 2023. </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8463742-9D09-C43E-41DE-48B7D7AA0263}"/>
                  </a:ext>
                </a:extLst>
              </p14:cNvPr>
              <p14:cNvContentPartPr/>
              <p14:nvPr/>
            </p14:nvContentPartPr>
            <p14:xfrm>
              <a:off x="1679040" y="803520"/>
              <a:ext cx="4821840" cy="4959720"/>
            </p14:xfrm>
          </p:contentPart>
        </mc:Choice>
        <mc:Fallback>
          <p:pic>
            <p:nvPicPr>
              <p:cNvPr id="3" name="Ink 2">
                <a:extLst>
                  <a:ext uri="{FF2B5EF4-FFF2-40B4-BE49-F238E27FC236}">
                    <a16:creationId xmlns:a16="http://schemas.microsoft.com/office/drawing/2014/main" id="{A8463742-9D09-C43E-41DE-48B7D7AA0263}"/>
                  </a:ext>
                </a:extLst>
              </p:cNvPr>
              <p:cNvPicPr/>
              <p:nvPr/>
            </p:nvPicPr>
            <p:blipFill>
              <a:blip r:embed="rId6"/>
              <a:stretch>
                <a:fillRect/>
              </a:stretch>
            </p:blipFill>
            <p:spPr>
              <a:xfrm>
                <a:off x="1669680" y="794160"/>
                <a:ext cx="4840560" cy="4978440"/>
              </a:xfrm>
              <a:prstGeom prst="rect">
                <a:avLst/>
              </a:prstGeom>
            </p:spPr>
          </p:pic>
        </mc:Fallback>
      </mc:AlternateContent>
    </p:spTree>
    <p:extLst>
      <p:ext uri="{BB962C8B-B14F-4D97-AF65-F5344CB8AC3E}">
        <p14:creationId xmlns:p14="http://schemas.microsoft.com/office/powerpoint/2010/main" val="4027170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79EE-57CE-3FA0-327E-72998777495F}"/>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3CCC68-FE7A-8D69-0A74-0C0240DE8E30}"/>
                  </a:ext>
                </a:extLst>
              </p:cNvPr>
              <p:cNvSpPr>
                <a:spLocks noGrp="1"/>
              </p:cNvSpPr>
              <p:nvPr>
                <p:ph idx="1"/>
              </p:nvPr>
            </p:nvSpPr>
            <p:spPr/>
            <p:txBody>
              <a:bodyPr/>
              <a:lstStyle/>
              <a:p>
                <a:r>
                  <a:rPr lang="en-GB" sz="2880" dirty="0">
                    <a:solidFill>
                      <a:srgbClr val="16191F"/>
                    </a:solidFill>
                  </a:rPr>
                  <a:t>Linear regression is a simple approach to supervised learning. It assumes that the dependence of </a:t>
                </a:r>
                <a14:m>
                  <m:oMath xmlns:m="http://schemas.openxmlformats.org/officeDocument/2006/math">
                    <m:r>
                      <a:rPr lang="en-GB" sz="2880" i="1" dirty="0">
                        <a:solidFill>
                          <a:srgbClr val="16191F"/>
                        </a:solidFill>
                        <a:latin typeface="Cambria Math" panose="02040503050406030204" pitchFamily="18" charset="0"/>
                      </a:rPr>
                      <m:t>𝑌</m:t>
                    </m:r>
                  </m:oMath>
                </a14:m>
                <a:r>
                  <a:rPr lang="en-GB" sz="2880" dirty="0">
                    <a:solidFill>
                      <a:srgbClr val="16191F"/>
                    </a:solidFill>
                  </a:rPr>
                  <a:t> on </a:t>
                </a:r>
                <a14:m>
                  <m:oMath xmlns:m="http://schemas.openxmlformats.org/officeDocument/2006/math">
                    <m:r>
                      <a:rPr lang="en-GB" sz="2880" i="1" dirty="0">
                        <a:solidFill>
                          <a:srgbClr val="16191F"/>
                        </a:solidFill>
                        <a:latin typeface="Cambria Math" panose="02040503050406030204" pitchFamily="18" charset="0"/>
                      </a:rPr>
                      <m:t>𝑥</m:t>
                    </m:r>
                    <m:r>
                      <a:rPr lang="en-GB" sz="2880" i="1" baseline="-25000" dirty="0">
                        <a:solidFill>
                          <a:srgbClr val="16191F"/>
                        </a:solidFill>
                        <a:latin typeface="Cambria Math" panose="02040503050406030204" pitchFamily="18" charset="0"/>
                      </a:rPr>
                      <m:t>1</m:t>
                    </m:r>
                    <m:r>
                      <a:rPr lang="en-GB" sz="2880" i="1" dirty="0">
                        <a:solidFill>
                          <a:srgbClr val="16191F"/>
                        </a:solidFill>
                        <a:latin typeface="Cambria Math" panose="02040503050406030204" pitchFamily="18" charset="0"/>
                      </a:rPr>
                      <m:t>, </m:t>
                    </m:r>
                    <m:r>
                      <a:rPr lang="en-GB" sz="2880" i="1" dirty="0">
                        <a:solidFill>
                          <a:srgbClr val="16191F"/>
                        </a:solidFill>
                        <a:latin typeface="Cambria Math" panose="02040503050406030204" pitchFamily="18" charset="0"/>
                      </a:rPr>
                      <m:t>𝑥</m:t>
                    </m:r>
                    <m:r>
                      <a:rPr lang="en-GB" sz="2880" i="1" baseline="-25000" dirty="0">
                        <a:solidFill>
                          <a:srgbClr val="16191F"/>
                        </a:solidFill>
                        <a:latin typeface="Cambria Math" panose="02040503050406030204" pitchFamily="18" charset="0"/>
                      </a:rPr>
                      <m:t>2</m:t>
                    </m:r>
                    <m:r>
                      <a:rPr lang="en-GB" sz="2880" i="1" dirty="0">
                        <a:solidFill>
                          <a:srgbClr val="16191F"/>
                        </a:solidFill>
                        <a:latin typeface="Cambria Math" panose="02040503050406030204" pitchFamily="18" charset="0"/>
                      </a:rPr>
                      <m:t>,…</m:t>
                    </m:r>
                    <m:r>
                      <a:rPr lang="en-GB" sz="2880" i="1" dirty="0" err="1">
                        <a:solidFill>
                          <a:srgbClr val="16191F"/>
                        </a:solidFill>
                        <a:latin typeface="Cambria Math" panose="02040503050406030204" pitchFamily="18" charset="0"/>
                      </a:rPr>
                      <m:t>𝑥</m:t>
                    </m:r>
                    <m:r>
                      <a:rPr lang="en-GB" sz="2880" i="1" baseline="-25000" dirty="0" err="1">
                        <a:solidFill>
                          <a:srgbClr val="16191F"/>
                        </a:solidFill>
                        <a:latin typeface="Cambria Math" panose="02040503050406030204" pitchFamily="18" charset="0"/>
                      </a:rPr>
                      <m:t>𝑛</m:t>
                    </m:r>
                  </m:oMath>
                </a14:m>
                <a:r>
                  <a:rPr lang="en-GB" sz="2880" dirty="0">
                    <a:solidFill>
                      <a:srgbClr val="16191F"/>
                    </a:solidFill>
                  </a:rPr>
                  <a:t> is linear. </a:t>
                </a:r>
              </a:p>
              <a:p>
                <a:endParaRPr lang="en-US" dirty="0"/>
              </a:p>
            </p:txBody>
          </p:sp>
        </mc:Choice>
        <mc:Fallback xmlns="">
          <p:sp>
            <p:nvSpPr>
              <p:cNvPr id="3" name="Content Placeholder 2">
                <a:extLst>
                  <a:ext uri="{FF2B5EF4-FFF2-40B4-BE49-F238E27FC236}">
                    <a16:creationId xmlns:a16="http://schemas.microsoft.com/office/drawing/2014/main" id="{D73CCC68-FE7A-8D69-0A74-0C0240DE8E30}"/>
                  </a:ext>
                </a:extLst>
              </p:cNvPr>
              <p:cNvSpPr>
                <a:spLocks noGrp="1" noRot="1" noChangeAspect="1" noMove="1" noResize="1" noEditPoints="1" noAdjustHandles="1" noChangeArrowheads="1" noChangeShapeType="1" noTextEdit="1"/>
              </p:cNvSpPr>
              <p:nvPr>
                <p:ph idx="1"/>
              </p:nvPr>
            </p:nvSpPr>
            <p:spPr>
              <a:blipFill>
                <a:blip r:embed="rId2"/>
                <a:stretch>
                  <a:fillRect l="-1235" t="-152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ECB7832-76F3-5D0A-5C54-ECAA45347006}"/>
              </a:ext>
            </a:extLst>
          </p:cNvPr>
          <p:cNvSpPr>
            <a:spLocks noGrp="1"/>
          </p:cNvSpPr>
          <p:nvPr>
            <p:ph type="sldNum" sz="quarter" idx="12"/>
          </p:nvPr>
        </p:nvSpPr>
        <p:spPr/>
        <p:txBody>
          <a:bodyPr/>
          <a:lstStyle/>
          <a:p>
            <a:fld id="{44E22EE9-B8A0-0641-9265-052CFE9B95A7}" type="slidenum">
              <a:rPr lang="en-GB" altLang="en-US" smtClean="0"/>
              <a:pPr/>
              <a:t>5</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394A800-1EE3-72B6-56B7-1372547BA016}"/>
                  </a:ext>
                </a:extLst>
              </p14:cNvPr>
              <p14:cNvContentPartPr/>
              <p14:nvPr/>
            </p14:nvContentPartPr>
            <p14:xfrm>
              <a:off x="5546160" y="1587240"/>
              <a:ext cx="2994120" cy="1089360"/>
            </p14:xfrm>
          </p:contentPart>
        </mc:Choice>
        <mc:Fallback>
          <p:pic>
            <p:nvPicPr>
              <p:cNvPr id="5" name="Ink 4">
                <a:extLst>
                  <a:ext uri="{FF2B5EF4-FFF2-40B4-BE49-F238E27FC236}">
                    <a16:creationId xmlns:a16="http://schemas.microsoft.com/office/drawing/2014/main" id="{9394A800-1EE3-72B6-56B7-1372547BA016}"/>
                  </a:ext>
                </a:extLst>
              </p:cNvPr>
              <p:cNvPicPr/>
              <p:nvPr/>
            </p:nvPicPr>
            <p:blipFill>
              <a:blip r:embed="rId4"/>
              <a:stretch>
                <a:fillRect/>
              </a:stretch>
            </p:blipFill>
            <p:spPr>
              <a:xfrm>
                <a:off x="5536800" y="1577880"/>
                <a:ext cx="3012840" cy="1108080"/>
              </a:xfrm>
              <a:prstGeom prst="rect">
                <a:avLst/>
              </a:prstGeom>
            </p:spPr>
          </p:pic>
        </mc:Fallback>
      </mc:AlternateContent>
    </p:spTree>
    <p:extLst>
      <p:ext uri="{BB962C8B-B14F-4D97-AF65-F5344CB8AC3E}">
        <p14:creationId xmlns:p14="http://schemas.microsoft.com/office/powerpoint/2010/main" val="2923393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E3CC-0455-E1AE-804B-64F9B6229E57}"/>
              </a:ext>
            </a:extLst>
          </p:cNvPr>
          <p:cNvSpPr>
            <a:spLocks noGrp="1"/>
          </p:cNvSpPr>
          <p:nvPr>
            <p:ph type="title"/>
          </p:nvPr>
        </p:nvSpPr>
        <p:spPr/>
        <p:txBody>
          <a:bodyPr/>
          <a:lstStyle/>
          <a:p>
            <a:r>
              <a:rPr lang="en-GB" dirty="0">
                <a:effectLst/>
              </a:rPr>
              <a:t>No free lunch theorem</a:t>
            </a:r>
            <a:endParaRPr lang="en-US" dirty="0"/>
          </a:p>
        </p:txBody>
      </p:sp>
      <p:sp>
        <p:nvSpPr>
          <p:cNvPr id="3" name="Content Placeholder 2">
            <a:extLst>
              <a:ext uri="{FF2B5EF4-FFF2-40B4-BE49-F238E27FC236}">
                <a16:creationId xmlns:a16="http://schemas.microsoft.com/office/drawing/2014/main" id="{D5B76C03-71C6-8E39-DE45-E3E43A30BAD4}"/>
              </a:ext>
            </a:extLst>
          </p:cNvPr>
          <p:cNvSpPr>
            <a:spLocks noGrp="1"/>
          </p:cNvSpPr>
          <p:nvPr>
            <p:ph idx="1"/>
          </p:nvPr>
        </p:nvSpPr>
        <p:spPr/>
        <p:txBody>
          <a:bodyPr/>
          <a:lstStyle/>
          <a:p>
            <a:r>
              <a:rPr lang="en-GB" dirty="0">
                <a:effectLst/>
              </a:rPr>
              <a:t>All models are wrong, but some models are useful. — George Box (Box and Draper 1987).</a:t>
            </a:r>
          </a:p>
          <a:p>
            <a:r>
              <a:rPr lang="en-GB" dirty="0">
                <a:effectLst/>
              </a:rPr>
              <a:t>Much of machine learning is concerned with devising different models, and different algorithms to fit them. </a:t>
            </a:r>
          </a:p>
          <a:p>
            <a:r>
              <a:rPr lang="en-GB" dirty="0">
                <a:effectLst/>
              </a:rPr>
              <a:t>We can use methods such as cross-validation to choose the best method for our problem empirically. </a:t>
            </a:r>
          </a:p>
          <a:p>
            <a:r>
              <a:rPr lang="en-GB" dirty="0">
                <a:effectLst/>
              </a:rPr>
              <a:t>However, there is no universally best model — this is sometimes called the </a:t>
            </a:r>
            <a:r>
              <a:rPr lang="en-GB" dirty="0">
                <a:solidFill>
                  <a:srgbClr val="FF0000"/>
                </a:solidFill>
                <a:effectLst/>
              </a:rPr>
              <a:t>no free lunch theorem </a:t>
            </a:r>
            <a:r>
              <a:rPr lang="en-GB" dirty="0">
                <a:effectLst/>
              </a:rPr>
              <a:t>(Wolpert 1996).</a:t>
            </a:r>
          </a:p>
          <a:p>
            <a:r>
              <a:rPr lang="en-GB" dirty="0">
                <a:effectLst/>
              </a:rPr>
              <a:t>The reason for this is that a set of assumptions that work well in one domain may work poorly in another.</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F6EBDBCD-E606-A61E-FFA1-3016A7C6A463}"/>
              </a:ext>
            </a:extLst>
          </p:cNvPr>
          <p:cNvSpPr>
            <a:spLocks noGrp="1"/>
          </p:cNvSpPr>
          <p:nvPr>
            <p:ph type="sldNum" sz="quarter" idx="12"/>
          </p:nvPr>
        </p:nvSpPr>
        <p:spPr/>
        <p:txBody>
          <a:bodyPr/>
          <a:lstStyle/>
          <a:p>
            <a:fld id="{44E22EE9-B8A0-0641-9265-052CFE9B95A7}" type="slidenum">
              <a:rPr lang="en-GB" altLang="en-US" smtClean="0"/>
              <a:pPr/>
              <a:t>50</a:t>
            </a:fld>
            <a:endParaRPr lang="en-GB" altLang="en-US"/>
          </a:p>
        </p:txBody>
      </p:sp>
    </p:spTree>
    <p:extLst>
      <p:ext uri="{BB962C8B-B14F-4D97-AF65-F5344CB8AC3E}">
        <p14:creationId xmlns:p14="http://schemas.microsoft.com/office/powerpoint/2010/main" val="1865672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AAA5-E1D7-3043-2877-057F0BD50284}"/>
              </a:ext>
            </a:extLst>
          </p:cNvPr>
          <p:cNvSpPr>
            <a:spLocks noGrp="1"/>
          </p:cNvSpPr>
          <p:nvPr>
            <p:ph type="title"/>
          </p:nvPr>
        </p:nvSpPr>
        <p:spPr/>
        <p:txBody>
          <a:bodyPr/>
          <a:lstStyle/>
          <a:p>
            <a:r>
              <a:rPr lang="en-US" dirty="0"/>
              <a:t>Different models for different problems</a:t>
            </a:r>
          </a:p>
        </p:txBody>
      </p:sp>
      <p:sp>
        <p:nvSpPr>
          <p:cNvPr id="3" name="Content Placeholder 2">
            <a:extLst>
              <a:ext uri="{FF2B5EF4-FFF2-40B4-BE49-F238E27FC236}">
                <a16:creationId xmlns:a16="http://schemas.microsoft.com/office/drawing/2014/main" id="{DEB5A09B-B8E2-EA96-0581-4B89330073E6}"/>
              </a:ext>
            </a:extLst>
          </p:cNvPr>
          <p:cNvSpPr>
            <a:spLocks noGrp="1"/>
          </p:cNvSpPr>
          <p:nvPr>
            <p:ph idx="1"/>
          </p:nvPr>
        </p:nvSpPr>
        <p:spPr/>
        <p:txBody>
          <a:bodyPr/>
          <a:lstStyle/>
          <a:p>
            <a:r>
              <a:rPr lang="en-GB" dirty="0">
                <a:effectLst/>
              </a:rPr>
              <a:t>We need to develop many different types of models to cover the wide variety of data that occurs in the real world. </a:t>
            </a:r>
          </a:p>
          <a:p>
            <a:r>
              <a:rPr lang="en-GB" dirty="0">
                <a:effectLst/>
              </a:rPr>
              <a:t>And for each model, there may be many different methods that we can use to train the model, which makes different speed-accuracy-complexity trade-offs.</a:t>
            </a:r>
          </a:p>
          <a:p>
            <a:r>
              <a:rPr lang="en-GB" dirty="0"/>
              <a:t>More on this next week. </a:t>
            </a:r>
            <a:endParaRPr lang="en-GB" dirty="0">
              <a:effectLst/>
            </a:endParaRPr>
          </a:p>
          <a:p>
            <a:endParaRPr lang="en-US" dirty="0"/>
          </a:p>
        </p:txBody>
      </p:sp>
      <p:sp>
        <p:nvSpPr>
          <p:cNvPr id="4" name="Slide Number Placeholder 3">
            <a:extLst>
              <a:ext uri="{FF2B5EF4-FFF2-40B4-BE49-F238E27FC236}">
                <a16:creationId xmlns:a16="http://schemas.microsoft.com/office/drawing/2014/main" id="{E51998B3-0621-D2E3-E35A-AF7F1B5CFE90}"/>
              </a:ext>
            </a:extLst>
          </p:cNvPr>
          <p:cNvSpPr>
            <a:spLocks noGrp="1"/>
          </p:cNvSpPr>
          <p:nvPr>
            <p:ph type="sldNum" sz="quarter" idx="12"/>
          </p:nvPr>
        </p:nvSpPr>
        <p:spPr/>
        <p:txBody>
          <a:bodyPr/>
          <a:lstStyle/>
          <a:p>
            <a:fld id="{44E22EE9-B8A0-0641-9265-052CFE9B95A7}" type="slidenum">
              <a:rPr lang="en-GB" altLang="en-US" smtClean="0"/>
              <a:pPr/>
              <a:t>51</a:t>
            </a:fld>
            <a:endParaRPr lang="en-GB" alt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8A2DCC0-C9FE-1F0E-F1EF-5C23605350CC}"/>
                  </a:ext>
                </a:extLst>
              </p14:cNvPr>
              <p14:cNvContentPartPr/>
              <p14:nvPr/>
            </p14:nvContentPartPr>
            <p14:xfrm>
              <a:off x="248760" y="1299960"/>
              <a:ext cx="857160" cy="2508120"/>
            </p14:xfrm>
          </p:contentPart>
        </mc:Choice>
        <mc:Fallback>
          <p:pic>
            <p:nvPicPr>
              <p:cNvPr id="5" name="Ink 4">
                <a:extLst>
                  <a:ext uri="{FF2B5EF4-FFF2-40B4-BE49-F238E27FC236}">
                    <a16:creationId xmlns:a16="http://schemas.microsoft.com/office/drawing/2014/main" id="{28A2DCC0-C9FE-1F0E-F1EF-5C23605350CC}"/>
                  </a:ext>
                </a:extLst>
              </p:cNvPr>
              <p:cNvPicPr/>
              <p:nvPr/>
            </p:nvPicPr>
            <p:blipFill>
              <a:blip r:embed="rId3"/>
              <a:stretch>
                <a:fillRect/>
              </a:stretch>
            </p:blipFill>
            <p:spPr>
              <a:xfrm>
                <a:off x="239400" y="1290600"/>
                <a:ext cx="875880" cy="2526840"/>
              </a:xfrm>
              <a:prstGeom prst="rect">
                <a:avLst/>
              </a:prstGeom>
            </p:spPr>
          </p:pic>
        </mc:Fallback>
      </mc:AlternateContent>
    </p:spTree>
    <p:extLst>
      <p:ext uri="{BB962C8B-B14F-4D97-AF65-F5344CB8AC3E}">
        <p14:creationId xmlns:p14="http://schemas.microsoft.com/office/powerpoint/2010/main" val="2992820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CC93-E4FF-28E3-DD8B-DED2A62DC7F1}"/>
              </a:ext>
            </a:extLst>
          </p:cNvPr>
          <p:cNvSpPr>
            <a:spLocks noGrp="1"/>
          </p:cNvSpPr>
          <p:nvPr>
            <p:ph type="ctrTitle"/>
          </p:nvPr>
        </p:nvSpPr>
        <p:spPr/>
        <p:txBody>
          <a:bodyPr/>
          <a:lstStyle/>
          <a:p>
            <a:r>
              <a:rPr lang="en-US" dirty="0"/>
              <a:t>Review questions</a:t>
            </a:r>
            <a:br>
              <a:rPr lang="en-US" dirty="0"/>
            </a:br>
            <a:br>
              <a:rPr lang="en-US" dirty="0"/>
            </a:br>
            <a:endParaRPr lang="en-US" dirty="0"/>
          </a:p>
        </p:txBody>
      </p:sp>
      <p:sp>
        <p:nvSpPr>
          <p:cNvPr id="5" name="TextBox 4">
            <a:extLst>
              <a:ext uri="{FF2B5EF4-FFF2-40B4-BE49-F238E27FC236}">
                <a16:creationId xmlns:a16="http://schemas.microsoft.com/office/drawing/2014/main" id="{FBCC4C34-2C45-6E0E-84DF-0FC1BF803333}"/>
              </a:ext>
            </a:extLst>
          </p:cNvPr>
          <p:cNvSpPr txBox="1"/>
          <p:nvPr/>
        </p:nvSpPr>
        <p:spPr>
          <a:xfrm>
            <a:off x="1343476" y="6021290"/>
            <a:ext cx="6391602" cy="646331"/>
          </a:xfrm>
          <a:prstGeom prst="rect">
            <a:avLst/>
          </a:prstGeom>
          <a:noFill/>
        </p:spPr>
        <p:txBody>
          <a:bodyPr wrap="square">
            <a:spAutoFit/>
          </a:bodyPr>
          <a:lstStyle/>
          <a:p>
            <a:r>
              <a:rPr lang="en-US" sz="1200" dirty="0">
                <a:latin typeface="Gill Sans MT" panose="020B0502020104020203" pitchFamily="34" charset="77"/>
              </a:rPr>
              <a:t>Source: The questions are adapted from “Deep Learning Interviews”, </a:t>
            </a:r>
            <a:r>
              <a:rPr lang="en-US" sz="1200" dirty="0" err="1">
                <a:latin typeface="Gill Sans MT" panose="020B0502020104020203" pitchFamily="34" charset="77"/>
              </a:rPr>
              <a:t>Shlomo</a:t>
            </a:r>
            <a:r>
              <a:rPr lang="en-US" sz="1200" dirty="0">
                <a:latin typeface="Gill Sans MT" panose="020B0502020104020203" pitchFamily="34" charset="77"/>
              </a:rPr>
              <a:t> </a:t>
            </a:r>
            <a:r>
              <a:rPr lang="en-US" sz="1200" dirty="0" err="1">
                <a:latin typeface="Gill Sans MT" panose="020B0502020104020203" pitchFamily="34" charset="77"/>
              </a:rPr>
              <a:t>Kashani</a:t>
            </a:r>
            <a:r>
              <a:rPr lang="en-US" sz="1200" dirty="0">
                <a:latin typeface="Gill Sans MT" panose="020B0502020104020203" pitchFamily="34" charset="77"/>
              </a:rPr>
              <a:t>.</a:t>
            </a:r>
            <a:br>
              <a:rPr lang="en-GB" sz="1200" dirty="0">
                <a:latin typeface="Gill Sans MT" panose="020B0502020104020203" pitchFamily="34" charset="77"/>
              </a:rPr>
            </a:br>
            <a:br>
              <a:rPr lang="en-GB" sz="1200" dirty="0">
                <a:latin typeface="Gill Sans MT" panose="020B0502020104020203" pitchFamily="34" charset="77"/>
              </a:rPr>
            </a:br>
            <a:endParaRPr lang="en-US" sz="1200" dirty="0">
              <a:latin typeface="Gill Sans MT" panose="020B0502020104020203" pitchFamily="34" charset="77"/>
            </a:endParaRPr>
          </a:p>
        </p:txBody>
      </p:sp>
    </p:spTree>
    <p:extLst>
      <p:ext uri="{BB962C8B-B14F-4D97-AF65-F5344CB8AC3E}">
        <p14:creationId xmlns:p14="http://schemas.microsoft.com/office/powerpoint/2010/main" val="3986366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74B2-E2D0-9042-87C1-C0E7D2A3BB7F}"/>
              </a:ext>
            </a:extLst>
          </p:cNvPr>
          <p:cNvSpPr>
            <a:spLocks noGrp="1"/>
          </p:cNvSpPr>
          <p:nvPr>
            <p:ph type="title"/>
          </p:nvPr>
        </p:nvSpPr>
        <p:spPr/>
        <p:txBody>
          <a:bodyPr/>
          <a:lstStyle/>
          <a:p>
            <a:r>
              <a:rPr lang="en-US" dirty="0"/>
              <a:t>Q1</a:t>
            </a:r>
          </a:p>
        </p:txBody>
      </p:sp>
      <p:sp>
        <p:nvSpPr>
          <p:cNvPr id="3" name="Content Placeholder 2">
            <a:extLst>
              <a:ext uri="{FF2B5EF4-FFF2-40B4-BE49-F238E27FC236}">
                <a16:creationId xmlns:a16="http://schemas.microsoft.com/office/drawing/2014/main" id="{2CFDFE78-D269-3A4B-63CF-318E74C56518}"/>
              </a:ext>
            </a:extLst>
          </p:cNvPr>
          <p:cNvSpPr>
            <a:spLocks noGrp="1"/>
          </p:cNvSpPr>
          <p:nvPr>
            <p:ph idx="1"/>
          </p:nvPr>
        </p:nvSpPr>
        <p:spPr/>
        <p:txBody>
          <a:bodyPr/>
          <a:lstStyle/>
          <a:p>
            <a:r>
              <a:rPr lang="en-GB" dirty="0">
                <a:effectLst/>
              </a:rPr>
              <a:t>True or False: A non-parametric model has no parameter to train? </a:t>
            </a:r>
          </a:p>
          <a:p>
            <a:endParaRPr lang="en-GB" dirty="0"/>
          </a:p>
          <a:p>
            <a:pPr marL="0" indent="0">
              <a:buNone/>
            </a:pPr>
            <a:endParaRPr lang="en-US" dirty="0"/>
          </a:p>
        </p:txBody>
      </p:sp>
      <p:sp>
        <p:nvSpPr>
          <p:cNvPr id="4" name="Slide Number Placeholder 3">
            <a:extLst>
              <a:ext uri="{FF2B5EF4-FFF2-40B4-BE49-F238E27FC236}">
                <a16:creationId xmlns:a16="http://schemas.microsoft.com/office/drawing/2014/main" id="{1BFD9D68-B0D8-F6F8-0FF0-6924CBAF38F4}"/>
              </a:ext>
            </a:extLst>
          </p:cNvPr>
          <p:cNvSpPr>
            <a:spLocks noGrp="1"/>
          </p:cNvSpPr>
          <p:nvPr>
            <p:ph type="sldNum" sz="quarter" idx="12"/>
          </p:nvPr>
        </p:nvSpPr>
        <p:spPr/>
        <p:txBody>
          <a:bodyPr/>
          <a:lstStyle/>
          <a:p>
            <a:fld id="{44E22EE9-B8A0-0641-9265-052CFE9B95A7}" type="slidenum">
              <a:rPr lang="en-GB" altLang="en-US" smtClean="0"/>
              <a:pPr/>
              <a:t>53</a:t>
            </a:fld>
            <a:endParaRPr lang="en-GB" altLang="en-US"/>
          </a:p>
        </p:txBody>
      </p:sp>
    </p:spTree>
    <p:extLst>
      <p:ext uri="{BB962C8B-B14F-4D97-AF65-F5344CB8AC3E}">
        <p14:creationId xmlns:p14="http://schemas.microsoft.com/office/powerpoint/2010/main" val="1198082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719B-20D6-14A9-1BC2-1DD0AB032D75}"/>
              </a:ext>
            </a:extLst>
          </p:cNvPr>
          <p:cNvSpPr>
            <a:spLocks noGrp="1"/>
          </p:cNvSpPr>
          <p:nvPr>
            <p:ph type="title"/>
          </p:nvPr>
        </p:nvSpPr>
        <p:spPr/>
        <p:txBody>
          <a:bodyPr/>
          <a:lstStyle/>
          <a:p>
            <a:r>
              <a:rPr lang="en-US" dirty="0"/>
              <a:t>Q2</a:t>
            </a:r>
          </a:p>
        </p:txBody>
      </p:sp>
      <p:sp>
        <p:nvSpPr>
          <p:cNvPr id="3" name="Content Placeholder 2">
            <a:extLst>
              <a:ext uri="{FF2B5EF4-FFF2-40B4-BE49-F238E27FC236}">
                <a16:creationId xmlns:a16="http://schemas.microsoft.com/office/drawing/2014/main" id="{B1985887-BA25-DEE3-E3B1-601D390E8D21}"/>
              </a:ext>
            </a:extLst>
          </p:cNvPr>
          <p:cNvSpPr>
            <a:spLocks noGrp="1"/>
          </p:cNvSpPr>
          <p:nvPr>
            <p:ph idx="1"/>
          </p:nvPr>
        </p:nvSpPr>
        <p:spPr/>
        <p:txBody>
          <a:bodyPr/>
          <a:lstStyle/>
          <a:p>
            <a:r>
              <a:rPr lang="en-US" dirty="0"/>
              <a:t>The figure </a:t>
            </a:r>
            <a:r>
              <a:rPr lang="en-GB" dirty="0">
                <a:effectLst/>
              </a:rPr>
              <a:t>depicts two different cross-validation approaches. Which one is a k-fold cross validation?</a:t>
            </a:r>
          </a:p>
          <a:p>
            <a:endParaRPr lang="en-US" dirty="0"/>
          </a:p>
        </p:txBody>
      </p:sp>
      <p:sp>
        <p:nvSpPr>
          <p:cNvPr id="4" name="Slide Number Placeholder 3">
            <a:extLst>
              <a:ext uri="{FF2B5EF4-FFF2-40B4-BE49-F238E27FC236}">
                <a16:creationId xmlns:a16="http://schemas.microsoft.com/office/drawing/2014/main" id="{AD60E229-FFA6-B507-8EB3-D92DC219441A}"/>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a:p>
        </p:txBody>
      </p:sp>
      <p:pic>
        <p:nvPicPr>
          <p:cNvPr id="6" name="Picture 5" descr="Graphical user interface, text, application&#10;&#10;Description automatically generated">
            <a:extLst>
              <a:ext uri="{FF2B5EF4-FFF2-40B4-BE49-F238E27FC236}">
                <a16:creationId xmlns:a16="http://schemas.microsoft.com/office/drawing/2014/main" id="{F990A73D-1998-0351-7047-A2E38138C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942" y="2339985"/>
            <a:ext cx="4710499" cy="3190292"/>
          </a:xfrm>
          <a:prstGeom prst="rect">
            <a:avLst/>
          </a:prstGeom>
        </p:spPr>
      </p:pic>
      <p:sp>
        <p:nvSpPr>
          <p:cNvPr id="8" name="TextBox 7">
            <a:extLst>
              <a:ext uri="{FF2B5EF4-FFF2-40B4-BE49-F238E27FC236}">
                <a16:creationId xmlns:a16="http://schemas.microsoft.com/office/drawing/2014/main" id="{B0E7FC38-88F4-A0D6-653D-985ABD08A9FB}"/>
              </a:ext>
            </a:extLst>
          </p:cNvPr>
          <p:cNvSpPr txBox="1"/>
          <p:nvPr/>
        </p:nvSpPr>
        <p:spPr>
          <a:xfrm>
            <a:off x="3330893" y="3079017"/>
            <a:ext cx="466794" cy="369332"/>
          </a:xfrm>
          <a:prstGeom prst="rect">
            <a:avLst/>
          </a:prstGeom>
          <a:noFill/>
        </p:spPr>
        <p:txBody>
          <a:bodyPr wrap="none" rtlCol="0">
            <a:spAutoFit/>
          </a:bodyPr>
          <a:lstStyle/>
          <a:p>
            <a:r>
              <a:rPr lang="en-GB" dirty="0"/>
              <a:t>(a)</a:t>
            </a:r>
          </a:p>
        </p:txBody>
      </p:sp>
      <p:sp>
        <p:nvSpPr>
          <p:cNvPr id="9" name="TextBox 8">
            <a:extLst>
              <a:ext uri="{FF2B5EF4-FFF2-40B4-BE49-F238E27FC236}">
                <a16:creationId xmlns:a16="http://schemas.microsoft.com/office/drawing/2014/main" id="{59615712-F3D4-6D22-A00A-4F645424A960}"/>
              </a:ext>
            </a:extLst>
          </p:cNvPr>
          <p:cNvSpPr txBox="1"/>
          <p:nvPr/>
        </p:nvSpPr>
        <p:spPr>
          <a:xfrm>
            <a:off x="3330893" y="4482013"/>
            <a:ext cx="466794" cy="369332"/>
          </a:xfrm>
          <a:prstGeom prst="rect">
            <a:avLst/>
          </a:prstGeom>
          <a:noFill/>
        </p:spPr>
        <p:txBody>
          <a:bodyPr wrap="none" rtlCol="0">
            <a:spAutoFit/>
          </a:bodyPr>
          <a:lstStyle/>
          <a:p>
            <a:r>
              <a:rPr lang="en-GB" dirty="0"/>
              <a:t>(b)</a:t>
            </a:r>
          </a:p>
        </p:txBody>
      </p:sp>
    </p:spTree>
    <p:extLst>
      <p:ext uri="{BB962C8B-B14F-4D97-AF65-F5344CB8AC3E}">
        <p14:creationId xmlns:p14="http://schemas.microsoft.com/office/powerpoint/2010/main" val="2507748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CE59-A68F-FF91-D390-19D421FBABEE}"/>
              </a:ext>
            </a:extLst>
          </p:cNvPr>
          <p:cNvSpPr>
            <a:spLocks noGrp="1"/>
          </p:cNvSpPr>
          <p:nvPr>
            <p:ph type="title"/>
          </p:nvPr>
        </p:nvSpPr>
        <p:spPr/>
        <p:txBody>
          <a:bodyPr/>
          <a:lstStyle/>
          <a:p>
            <a:r>
              <a:rPr lang="en-GB" dirty="0"/>
              <a:t>Q3</a:t>
            </a:r>
          </a:p>
        </p:txBody>
      </p:sp>
      <p:sp>
        <p:nvSpPr>
          <p:cNvPr id="3" name="Content Placeholder 2">
            <a:extLst>
              <a:ext uri="{FF2B5EF4-FFF2-40B4-BE49-F238E27FC236}">
                <a16:creationId xmlns:a16="http://schemas.microsoft.com/office/drawing/2014/main" id="{D2E6E8BE-9724-7B4F-4C45-7784E3B98A4D}"/>
              </a:ext>
            </a:extLst>
          </p:cNvPr>
          <p:cNvSpPr>
            <a:spLocks noGrp="1"/>
          </p:cNvSpPr>
          <p:nvPr>
            <p:ph idx="1"/>
          </p:nvPr>
        </p:nvSpPr>
        <p:spPr/>
        <p:txBody>
          <a:bodyPr/>
          <a:lstStyle/>
          <a:p>
            <a:r>
              <a:rPr lang="en-GB" dirty="0"/>
              <a:t>Sigmoid function is a nonlinear function, Ture or False? </a:t>
            </a:r>
          </a:p>
        </p:txBody>
      </p:sp>
      <p:sp>
        <p:nvSpPr>
          <p:cNvPr id="4" name="Slide Number Placeholder 3">
            <a:extLst>
              <a:ext uri="{FF2B5EF4-FFF2-40B4-BE49-F238E27FC236}">
                <a16:creationId xmlns:a16="http://schemas.microsoft.com/office/drawing/2014/main" id="{7DF1C39D-69BE-03E5-FEFF-497E98264D58}"/>
              </a:ext>
            </a:extLst>
          </p:cNvPr>
          <p:cNvSpPr>
            <a:spLocks noGrp="1"/>
          </p:cNvSpPr>
          <p:nvPr>
            <p:ph type="sldNum" sz="quarter" idx="12"/>
          </p:nvPr>
        </p:nvSpPr>
        <p:spPr/>
        <p:txBody>
          <a:bodyPr/>
          <a:lstStyle/>
          <a:p>
            <a:fld id="{44E22EE9-B8A0-0641-9265-052CFE9B95A7}" type="slidenum">
              <a:rPr lang="en-GB" altLang="en-US" smtClean="0"/>
              <a:pPr/>
              <a:t>55</a:t>
            </a:fld>
            <a:endParaRPr lang="en-GB" altLang="en-US"/>
          </a:p>
        </p:txBody>
      </p:sp>
    </p:spTree>
    <p:extLst>
      <p:ext uri="{BB962C8B-B14F-4D97-AF65-F5344CB8AC3E}">
        <p14:creationId xmlns:p14="http://schemas.microsoft.com/office/powerpoint/2010/main" val="2045432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9EF0-58FF-E1CC-359B-4ECFE27314F4}"/>
              </a:ext>
            </a:extLst>
          </p:cNvPr>
          <p:cNvSpPr>
            <a:spLocks noGrp="1"/>
          </p:cNvSpPr>
          <p:nvPr>
            <p:ph type="title"/>
          </p:nvPr>
        </p:nvSpPr>
        <p:spPr/>
        <p:txBody>
          <a:bodyPr/>
          <a:lstStyle/>
          <a:p>
            <a:r>
              <a:rPr lang="en-GB" dirty="0"/>
              <a:t>Q4</a:t>
            </a:r>
          </a:p>
        </p:txBody>
      </p:sp>
      <p:sp>
        <p:nvSpPr>
          <p:cNvPr id="3" name="Content Placeholder 2">
            <a:extLst>
              <a:ext uri="{FF2B5EF4-FFF2-40B4-BE49-F238E27FC236}">
                <a16:creationId xmlns:a16="http://schemas.microsoft.com/office/drawing/2014/main" id="{976AEA68-66D8-0071-A181-0038427E219F}"/>
              </a:ext>
            </a:extLst>
          </p:cNvPr>
          <p:cNvSpPr>
            <a:spLocks noGrp="1"/>
          </p:cNvSpPr>
          <p:nvPr>
            <p:ph idx="1"/>
          </p:nvPr>
        </p:nvSpPr>
        <p:spPr/>
        <p:txBody>
          <a:bodyPr/>
          <a:lstStyle/>
          <a:p>
            <a:r>
              <a:rPr lang="en-GB" dirty="0"/>
              <a:t>Which of these show the output of a sigmoid function?</a:t>
            </a:r>
          </a:p>
        </p:txBody>
      </p:sp>
      <p:sp>
        <p:nvSpPr>
          <p:cNvPr id="4" name="Slide Number Placeholder 3">
            <a:extLst>
              <a:ext uri="{FF2B5EF4-FFF2-40B4-BE49-F238E27FC236}">
                <a16:creationId xmlns:a16="http://schemas.microsoft.com/office/drawing/2014/main" id="{1D70DDA5-86EB-3B65-D7E1-FA80A3C2ACFA}"/>
              </a:ext>
            </a:extLst>
          </p:cNvPr>
          <p:cNvSpPr>
            <a:spLocks noGrp="1"/>
          </p:cNvSpPr>
          <p:nvPr>
            <p:ph type="sldNum" sz="quarter" idx="12"/>
          </p:nvPr>
        </p:nvSpPr>
        <p:spPr/>
        <p:txBody>
          <a:bodyPr/>
          <a:lstStyle/>
          <a:p>
            <a:fld id="{44E22EE9-B8A0-0641-9265-052CFE9B95A7}" type="slidenum">
              <a:rPr lang="en-GB" altLang="en-US" smtClean="0"/>
              <a:pPr/>
              <a:t>56</a:t>
            </a:fld>
            <a:endParaRPr lang="en-GB" altLang="en-US"/>
          </a:p>
        </p:txBody>
      </p:sp>
      <p:pic>
        <p:nvPicPr>
          <p:cNvPr id="1026" name="Picture 2">
            <a:extLst>
              <a:ext uri="{FF2B5EF4-FFF2-40B4-BE49-F238E27FC236}">
                <a16:creationId xmlns:a16="http://schemas.microsoft.com/office/drawing/2014/main" id="{BB45581D-0215-23A4-9069-6E368E644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930" y="2514601"/>
            <a:ext cx="2505878" cy="12529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064B25-5F4A-73C6-2A68-721C75F5D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655" y="4963117"/>
            <a:ext cx="2505878" cy="12529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defined">
            <a:extLst>
              <a:ext uri="{FF2B5EF4-FFF2-40B4-BE49-F238E27FC236}">
                <a16:creationId xmlns:a16="http://schemas.microsoft.com/office/drawing/2014/main" id="{CA97B2A3-BEEA-4AED-DFF2-341BEF106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885" y="2213113"/>
            <a:ext cx="2505878" cy="23089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36AFB94-BA59-3FE2-B928-521AF1208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8570" y="4929940"/>
            <a:ext cx="2807797" cy="1868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8D34CB-619A-BA59-5C84-0F9BD133AF48}"/>
              </a:ext>
            </a:extLst>
          </p:cNvPr>
          <p:cNvSpPr txBox="1"/>
          <p:nvPr/>
        </p:nvSpPr>
        <p:spPr>
          <a:xfrm>
            <a:off x="1775520" y="2370138"/>
            <a:ext cx="433132" cy="369332"/>
          </a:xfrm>
          <a:prstGeom prst="rect">
            <a:avLst/>
          </a:prstGeom>
          <a:noFill/>
        </p:spPr>
        <p:txBody>
          <a:bodyPr wrap="none" rtlCol="0">
            <a:spAutoFit/>
          </a:bodyPr>
          <a:lstStyle/>
          <a:p>
            <a:r>
              <a:rPr lang="en-GB" dirty="0">
                <a:latin typeface="Gill Sans MT" panose="020B0502020104020203" pitchFamily="34" charset="77"/>
              </a:rPr>
              <a:t>(a)</a:t>
            </a:r>
          </a:p>
        </p:txBody>
      </p:sp>
      <p:sp>
        <p:nvSpPr>
          <p:cNvPr id="6" name="TextBox 5">
            <a:extLst>
              <a:ext uri="{FF2B5EF4-FFF2-40B4-BE49-F238E27FC236}">
                <a16:creationId xmlns:a16="http://schemas.microsoft.com/office/drawing/2014/main" id="{D44AAD61-F173-D6F8-AB9F-7A4F4955F0EE}"/>
              </a:ext>
            </a:extLst>
          </p:cNvPr>
          <p:cNvSpPr txBox="1"/>
          <p:nvPr/>
        </p:nvSpPr>
        <p:spPr>
          <a:xfrm>
            <a:off x="6280488" y="1791412"/>
            <a:ext cx="466794" cy="369332"/>
          </a:xfrm>
          <a:prstGeom prst="rect">
            <a:avLst/>
          </a:prstGeom>
          <a:noFill/>
        </p:spPr>
        <p:txBody>
          <a:bodyPr wrap="none" rtlCol="0">
            <a:spAutoFit/>
          </a:bodyPr>
          <a:lstStyle/>
          <a:p>
            <a:r>
              <a:rPr lang="en-GB" dirty="0">
                <a:latin typeface="Gill Sans MT" panose="020B0502020104020203" pitchFamily="34" charset="77"/>
              </a:rPr>
              <a:t>(b)</a:t>
            </a:r>
          </a:p>
        </p:txBody>
      </p:sp>
      <p:sp>
        <p:nvSpPr>
          <p:cNvPr id="7" name="TextBox 6">
            <a:extLst>
              <a:ext uri="{FF2B5EF4-FFF2-40B4-BE49-F238E27FC236}">
                <a16:creationId xmlns:a16="http://schemas.microsoft.com/office/drawing/2014/main" id="{6FA78BA7-6042-F017-0F8D-2BCBC5206A1C}"/>
              </a:ext>
            </a:extLst>
          </p:cNvPr>
          <p:cNvSpPr txBox="1"/>
          <p:nvPr/>
        </p:nvSpPr>
        <p:spPr>
          <a:xfrm>
            <a:off x="1775520" y="4872721"/>
            <a:ext cx="436338" cy="369332"/>
          </a:xfrm>
          <a:prstGeom prst="rect">
            <a:avLst/>
          </a:prstGeom>
          <a:noFill/>
        </p:spPr>
        <p:txBody>
          <a:bodyPr wrap="none" rtlCol="0">
            <a:spAutoFit/>
          </a:bodyPr>
          <a:lstStyle/>
          <a:p>
            <a:r>
              <a:rPr lang="en-GB" dirty="0">
                <a:latin typeface="Gill Sans MT" panose="020B0502020104020203" pitchFamily="34" charset="77"/>
              </a:rPr>
              <a:t>(c)</a:t>
            </a:r>
          </a:p>
        </p:txBody>
      </p:sp>
      <p:sp>
        <p:nvSpPr>
          <p:cNvPr id="8" name="TextBox 7">
            <a:extLst>
              <a:ext uri="{FF2B5EF4-FFF2-40B4-BE49-F238E27FC236}">
                <a16:creationId xmlns:a16="http://schemas.microsoft.com/office/drawing/2014/main" id="{B8833C20-D37A-94F3-BB27-F9F2D9A14A60}"/>
              </a:ext>
            </a:extLst>
          </p:cNvPr>
          <p:cNvSpPr txBox="1"/>
          <p:nvPr/>
        </p:nvSpPr>
        <p:spPr>
          <a:xfrm>
            <a:off x="6317005" y="4744781"/>
            <a:ext cx="466794" cy="369332"/>
          </a:xfrm>
          <a:prstGeom prst="rect">
            <a:avLst/>
          </a:prstGeom>
          <a:noFill/>
        </p:spPr>
        <p:txBody>
          <a:bodyPr wrap="none" rtlCol="0">
            <a:spAutoFit/>
          </a:bodyPr>
          <a:lstStyle/>
          <a:p>
            <a:r>
              <a:rPr lang="en-GB" dirty="0">
                <a:latin typeface="Gill Sans MT" panose="020B0502020104020203" pitchFamily="34" charset="77"/>
              </a:rPr>
              <a:t>(d)</a:t>
            </a:r>
          </a:p>
        </p:txBody>
      </p:sp>
      <p:sp>
        <p:nvSpPr>
          <p:cNvPr id="9" name="TextBox 8">
            <a:extLst>
              <a:ext uri="{FF2B5EF4-FFF2-40B4-BE49-F238E27FC236}">
                <a16:creationId xmlns:a16="http://schemas.microsoft.com/office/drawing/2014/main" id="{017CB586-A8EE-4537-827A-DC02106F547B}"/>
              </a:ext>
            </a:extLst>
          </p:cNvPr>
          <p:cNvSpPr txBox="1"/>
          <p:nvPr/>
        </p:nvSpPr>
        <p:spPr>
          <a:xfrm>
            <a:off x="1144521" y="6550244"/>
            <a:ext cx="1741182" cy="276999"/>
          </a:xfrm>
          <a:prstGeom prst="rect">
            <a:avLst/>
          </a:prstGeom>
          <a:noFill/>
        </p:spPr>
        <p:txBody>
          <a:bodyPr wrap="none" rtlCol="0">
            <a:spAutoFit/>
          </a:bodyPr>
          <a:lstStyle/>
          <a:p>
            <a:r>
              <a:rPr lang="en-GB" sz="1200" dirty="0">
                <a:latin typeface="Gill Sans MT" panose="020B0502020104020203" pitchFamily="34" charset="77"/>
              </a:rPr>
              <a:t>Image sources: Wikipedia</a:t>
            </a:r>
          </a:p>
        </p:txBody>
      </p:sp>
    </p:spTree>
    <p:extLst>
      <p:ext uri="{BB962C8B-B14F-4D97-AF65-F5344CB8AC3E}">
        <p14:creationId xmlns:p14="http://schemas.microsoft.com/office/powerpoint/2010/main" val="1340045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7DC5C-3103-ADBE-1DC0-E4640E831A31}"/>
              </a:ext>
            </a:extLst>
          </p:cNvPr>
          <p:cNvSpPr>
            <a:spLocks noGrp="1"/>
          </p:cNvSpPr>
          <p:nvPr>
            <p:ph type="title"/>
          </p:nvPr>
        </p:nvSpPr>
        <p:spPr/>
        <p:txBody>
          <a:bodyPr/>
          <a:lstStyle/>
          <a:p>
            <a:r>
              <a:rPr lang="en-GB" dirty="0"/>
              <a:t>Acknowledgement</a:t>
            </a:r>
          </a:p>
        </p:txBody>
      </p:sp>
      <p:sp>
        <p:nvSpPr>
          <p:cNvPr id="5" name="Content Placeholder 4">
            <a:extLst>
              <a:ext uri="{FF2B5EF4-FFF2-40B4-BE49-F238E27FC236}">
                <a16:creationId xmlns:a16="http://schemas.microsoft.com/office/drawing/2014/main" id="{B451242D-C151-85A0-9E87-7A9B2C390B48}"/>
              </a:ext>
            </a:extLst>
          </p:cNvPr>
          <p:cNvSpPr>
            <a:spLocks noGrp="1"/>
          </p:cNvSpPr>
          <p:nvPr>
            <p:ph idx="1"/>
          </p:nvPr>
        </p:nvSpPr>
        <p:spPr/>
        <p:txBody>
          <a:bodyPr/>
          <a:lstStyle/>
          <a:p>
            <a:r>
              <a:rPr lang="en-GB" dirty="0"/>
              <a:t>Some of the slides in this lecture are adapted from Kevin Murphy’s and </a:t>
            </a:r>
            <a:r>
              <a:rPr lang="en-GB" dirty="0" err="1"/>
              <a:t>Tibshirani</a:t>
            </a:r>
            <a:r>
              <a:rPr lang="en-GB" dirty="0"/>
              <a:t> et al.’s book: </a:t>
            </a:r>
          </a:p>
          <a:p>
            <a:pPr lvl="1"/>
            <a:r>
              <a:rPr lang="en-GB" sz="2400" dirty="0"/>
              <a:t>Machine Learning: A Probabilistic Perspective Kevin P. Murphy, MIT Press.</a:t>
            </a:r>
          </a:p>
          <a:p>
            <a:pPr lvl="1"/>
            <a:r>
              <a:rPr lang="en-GB" sz="2400" dirty="0" err="1"/>
              <a:t>Tibshirani</a:t>
            </a:r>
            <a:r>
              <a:rPr lang="en-GB" sz="2400" dirty="0"/>
              <a:t> et al.: An introduction to statistical learning: https://</a:t>
            </a:r>
            <a:r>
              <a:rPr lang="en-GB" sz="2400" dirty="0" err="1"/>
              <a:t>www.statlearning.com</a:t>
            </a:r>
            <a:endParaRPr lang="en-GB" sz="2400" dirty="0"/>
          </a:p>
          <a:p>
            <a:pPr lvl="1"/>
            <a:endParaRPr lang="en-GB" sz="2160" dirty="0"/>
          </a:p>
          <a:p>
            <a:endParaRPr lang="en-GB" dirty="0"/>
          </a:p>
        </p:txBody>
      </p:sp>
      <p:sp>
        <p:nvSpPr>
          <p:cNvPr id="3" name="Slide Number Placeholder 2">
            <a:extLst>
              <a:ext uri="{FF2B5EF4-FFF2-40B4-BE49-F238E27FC236}">
                <a16:creationId xmlns:a16="http://schemas.microsoft.com/office/drawing/2014/main" id="{58DC5304-E620-2599-3D14-592B685DE65C}"/>
              </a:ext>
            </a:extLst>
          </p:cNvPr>
          <p:cNvSpPr>
            <a:spLocks noGrp="1"/>
          </p:cNvSpPr>
          <p:nvPr>
            <p:ph type="sldNum" sz="quarter" idx="12"/>
          </p:nvPr>
        </p:nvSpPr>
        <p:spPr/>
        <p:txBody>
          <a:bodyPr/>
          <a:lstStyle/>
          <a:p>
            <a:fld id="{BB98F552-A29D-2D4E-8192-F20670493719}" type="slidenum">
              <a:rPr lang="en-GB" altLang="en-US" smtClean="0"/>
              <a:pPr/>
              <a:t>57</a:t>
            </a:fld>
            <a:endParaRPr lang="en-GB" altLang="en-US"/>
          </a:p>
        </p:txBody>
      </p:sp>
    </p:spTree>
    <p:extLst>
      <p:ext uri="{BB962C8B-B14F-4D97-AF65-F5344CB8AC3E}">
        <p14:creationId xmlns:p14="http://schemas.microsoft.com/office/powerpoint/2010/main" val="2148544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5633-C540-03D5-EB8C-3FB88F894368}"/>
              </a:ext>
            </a:extLst>
          </p:cNvPr>
          <p:cNvSpPr>
            <a:spLocks noGrp="1"/>
          </p:cNvSpPr>
          <p:nvPr>
            <p:ph type="ctrTitle"/>
          </p:nvPr>
        </p:nvSpPr>
        <p:spPr/>
        <p:txBody>
          <a:bodyPr/>
          <a:lstStyle/>
          <a:p>
            <a:r>
              <a:rPr lang="en-GB" dirty="0"/>
              <a:t>Additional slides (optional further reading)</a:t>
            </a:r>
          </a:p>
        </p:txBody>
      </p:sp>
      <p:sp>
        <p:nvSpPr>
          <p:cNvPr id="3" name="Subtitle 2">
            <a:extLst>
              <a:ext uri="{FF2B5EF4-FFF2-40B4-BE49-F238E27FC236}">
                <a16:creationId xmlns:a16="http://schemas.microsoft.com/office/drawing/2014/main" id="{A4CDBEFB-95F3-3F0F-5BE7-9001C2C84785}"/>
              </a:ext>
            </a:extLst>
          </p:cNvPr>
          <p:cNvSpPr>
            <a:spLocks noGrp="1"/>
          </p:cNvSpPr>
          <p:nvPr>
            <p:ph type="subTitle" idx="1"/>
          </p:nvPr>
        </p:nvSpPr>
        <p:spPr>
          <a:xfrm>
            <a:off x="1432560" y="4033868"/>
            <a:ext cx="7680960" cy="1752600"/>
          </a:xfrm>
        </p:spPr>
        <p:txBody>
          <a:bodyPr/>
          <a:lstStyle/>
          <a:p>
            <a:pPr algn="l"/>
            <a:r>
              <a:rPr lang="en-GB" sz="1920" dirty="0"/>
              <a:t>In the linear regression section, we discussed different metrics to minimise the error. There are also methods that control the weights (coefficients) and try to find optimised values/sets of coefficients/weights that can be used in a regression model. Lasso and Ridge are two of these techniques. The next few slides discuss them briefly.</a:t>
            </a:r>
          </a:p>
        </p:txBody>
      </p:sp>
    </p:spTree>
    <p:extLst>
      <p:ext uri="{BB962C8B-B14F-4D97-AF65-F5344CB8AC3E}">
        <p14:creationId xmlns:p14="http://schemas.microsoft.com/office/powerpoint/2010/main" val="946693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110E-FDCE-7C80-3D8D-7128C0D81C05}"/>
              </a:ext>
            </a:extLst>
          </p:cNvPr>
          <p:cNvSpPr>
            <a:spLocks noGrp="1"/>
          </p:cNvSpPr>
          <p:nvPr>
            <p:ph type="title"/>
          </p:nvPr>
        </p:nvSpPr>
        <p:spPr/>
        <p:txBody>
          <a:bodyPr/>
          <a:lstStyle/>
          <a:p>
            <a:r>
              <a:rPr lang="en-GB" dirty="0"/>
              <a:t>L1 Regularisation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6204E5-577F-AD2E-480E-4B71292FBE78}"/>
                  </a:ext>
                </a:extLst>
              </p:cNvPr>
              <p:cNvSpPr>
                <a:spLocks noGrp="1"/>
              </p:cNvSpPr>
              <p:nvPr>
                <p:ph idx="1"/>
              </p:nvPr>
            </p:nvSpPr>
            <p:spPr/>
            <p:txBody>
              <a:bodyPr/>
              <a:lstStyle/>
              <a:p>
                <a:r>
                  <a:rPr lang="en-GB" dirty="0"/>
                  <a:t>Lasso is an acronym for: Least Absolute Shrinkage and Selection Operator.</a:t>
                </a:r>
              </a:p>
              <a:p>
                <a:r>
                  <a:rPr lang="en-GB" dirty="0"/>
                  <a:t>Lasso regression is a regression model that uses </a:t>
                </a:r>
                <a14:m>
                  <m:oMath xmlns:m="http://schemas.openxmlformats.org/officeDocument/2006/math">
                    <m:r>
                      <a:rPr lang="en-GB" i="1" dirty="0" smtClean="0">
                        <a:latin typeface="Cambria Math" panose="02040503050406030204" pitchFamily="18" charset="0"/>
                        <a:ea typeface="Cambria Math" panose="02040503050406030204" pitchFamily="18" charset="0"/>
                      </a:rPr>
                      <m:t>ℓ</m:t>
                    </m:r>
                    <m:r>
                      <a:rPr lang="en-GB" i="1" dirty="0" smtClean="0">
                        <a:latin typeface="Cambria Math" panose="02040503050406030204" pitchFamily="18" charset="0"/>
                      </a:rPr>
                      <m:t>1</m:t>
                    </m:r>
                  </m:oMath>
                </a14:m>
                <a:r>
                  <a:rPr lang="en-GB" dirty="0"/>
                  <a:t> regularisation. </a:t>
                </a:r>
              </a:p>
              <a:p>
                <a:r>
                  <a:rPr lang="en-GB" dirty="0"/>
                  <a:t>In LASSO we modify the optimisation function and add a coefficient which is calculated based on the square of weights (parameters).</a:t>
                </a:r>
              </a:p>
              <a:p>
                <a:endParaRPr lang="en-GB" dirty="0"/>
              </a:p>
              <a:p>
                <a:pPr marL="0" indent="0" algn="ctr">
                  <a:buNone/>
                </a:pPr>
                <a14:m>
                  <m:oMathPara xmlns:m="http://schemas.openxmlformats.org/officeDocument/2006/math">
                    <m:oMathParaPr>
                      <m:jc m:val="centerGroup"/>
                    </m:oMathParaPr>
                    <m:oMath xmlns:m="http://schemas.openxmlformats.org/officeDocument/2006/math">
                      <m:nary>
                        <m:naryPr>
                          <m:chr m:val="∑"/>
                          <m:ctrlPr>
                            <a:rPr lang="en-GB" sz="3360" i="1">
                              <a:latin typeface="Cambria Math" panose="02040503050406030204" pitchFamily="18" charset="0"/>
                            </a:rPr>
                          </m:ctrlPr>
                        </m:naryPr>
                        <m:sub>
                          <m:r>
                            <m:rPr>
                              <m:brk m:alnAt="23"/>
                            </m:rPr>
                            <a:rPr lang="en-GB" sz="3360" i="1">
                              <a:latin typeface="Cambria Math" panose="02040503050406030204" pitchFamily="18" charset="0"/>
                            </a:rPr>
                            <m:t>𝑖</m:t>
                          </m:r>
                          <m:r>
                            <a:rPr lang="en-GB" sz="3360" i="1">
                              <a:latin typeface="Cambria Math" panose="02040503050406030204" pitchFamily="18" charset="0"/>
                            </a:rPr>
                            <m:t>=1</m:t>
                          </m:r>
                        </m:sub>
                        <m:sup>
                          <m:r>
                            <a:rPr lang="en-GB" sz="3360" i="1">
                              <a:latin typeface="Cambria Math" panose="02040503050406030204" pitchFamily="18" charset="0"/>
                            </a:rPr>
                            <m:t>𝑛</m:t>
                          </m:r>
                        </m:sup>
                        <m:e>
                          <m:sSup>
                            <m:sSupPr>
                              <m:ctrlPr>
                                <a:rPr lang="en-GB" sz="3360" i="1">
                                  <a:latin typeface="Cambria Math" panose="02040503050406030204" pitchFamily="18" charset="0"/>
                                </a:rPr>
                              </m:ctrlPr>
                            </m:sSupPr>
                            <m:e>
                              <m:r>
                                <a:rPr lang="en-GB" sz="3360" i="1">
                                  <a:latin typeface="Cambria Math" panose="02040503050406030204" pitchFamily="18" charset="0"/>
                                </a:rPr>
                                <m:t>(</m:t>
                              </m:r>
                              <m:sSub>
                                <m:sSubPr>
                                  <m:ctrlPr>
                                    <a:rPr lang="en-GB" sz="3360" i="1">
                                      <a:latin typeface="Cambria Math" panose="02040503050406030204" pitchFamily="18" charset="0"/>
                                    </a:rPr>
                                  </m:ctrlPr>
                                </m:sSubPr>
                                <m:e>
                                  <m:acc>
                                    <m:accPr>
                                      <m:chr m:val="̂"/>
                                      <m:ctrlPr>
                                        <a:rPr lang="en-GB" sz="3360" i="1">
                                          <a:latin typeface="Cambria Math" panose="02040503050406030204" pitchFamily="18" charset="0"/>
                                        </a:rPr>
                                      </m:ctrlPr>
                                    </m:accPr>
                                    <m:e>
                                      <m:r>
                                        <a:rPr lang="en-GB" sz="3360" i="1">
                                          <a:latin typeface="Cambria Math" panose="02040503050406030204" pitchFamily="18" charset="0"/>
                                        </a:rPr>
                                        <m:t>𝑦</m:t>
                                      </m:r>
                                    </m:e>
                                  </m:acc>
                                </m:e>
                                <m:sub>
                                  <m:r>
                                    <a:rPr lang="en-GB" sz="3360" i="1">
                                      <a:latin typeface="Cambria Math" panose="02040503050406030204" pitchFamily="18" charset="0"/>
                                    </a:rPr>
                                    <m:t>𝑖</m:t>
                                  </m:r>
                                </m:sub>
                              </m:sSub>
                              <m:r>
                                <a:rPr lang="en-GB" sz="3360" i="1">
                                  <a:latin typeface="Cambria Math" panose="02040503050406030204" pitchFamily="18" charset="0"/>
                                </a:rPr>
                                <m:t>− </m:t>
                              </m:r>
                              <m:sSub>
                                <m:sSubPr>
                                  <m:ctrlPr>
                                    <a:rPr lang="en-GB" sz="3360" i="1">
                                      <a:latin typeface="Cambria Math" panose="02040503050406030204" pitchFamily="18" charset="0"/>
                                    </a:rPr>
                                  </m:ctrlPr>
                                </m:sSubPr>
                                <m:e>
                                  <m:r>
                                    <a:rPr lang="en-GB" sz="3360" i="1">
                                      <a:latin typeface="Cambria Math" panose="02040503050406030204" pitchFamily="18" charset="0"/>
                                    </a:rPr>
                                    <m:t>𝑦</m:t>
                                  </m:r>
                                </m:e>
                                <m:sub>
                                  <m:r>
                                    <a:rPr lang="en-GB" sz="3360" i="1">
                                      <a:latin typeface="Cambria Math" panose="02040503050406030204" pitchFamily="18" charset="0"/>
                                    </a:rPr>
                                    <m:t>𝑖</m:t>
                                  </m:r>
                                </m:sub>
                              </m:sSub>
                              <m:r>
                                <a:rPr lang="en-GB" sz="3360" i="1">
                                  <a:latin typeface="Cambria Math" panose="02040503050406030204" pitchFamily="18" charset="0"/>
                                </a:rPr>
                                <m:t>)</m:t>
                              </m:r>
                            </m:e>
                            <m:sup>
                              <m:r>
                                <a:rPr lang="en-GB" sz="3360" i="1">
                                  <a:latin typeface="Cambria Math" panose="02040503050406030204" pitchFamily="18" charset="0"/>
                                </a:rPr>
                                <m:t>2</m:t>
                              </m:r>
                            </m:sup>
                          </m:sSup>
                          <m:r>
                            <a:rPr lang="en-GB" sz="3360" i="1">
                              <a:latin typeface="Cambria Math" panose="02040503050406030204" pitchFamily="18" charset="0"/>
                            </a:rPr>
                            <m:t>+ </m:t>
                          </m:r>
                          <m:r>
                            <a:rPr lang="en-GB" sz="3360" i="1">
                              <a:latin typeface="Cambria Math" panose="02040503050406030204" pitchFamily="18" charset="0"/>
                              <a:ea typeface="Cambria Math" panose="02040503050406030204" pitchFamily="18" charset="0"/>
                            </a:rPr>
                            <m:t>𝜆</m:t>
                          </m:r>
                          <m:nary>
                            <m:naryPr>
                              <m:chr m:val="∑"/>
                              <m:ctrlPr>
                                <a:rPr lang="en-GB" sz="3360" i="1">
                                  <a:latin typeface="Cambria Math" panose="02040503050406030204" pitchFamily="18" charset="0"/>
                                </a:rPr>
                              </m:ctrlPr>
                            </m:naryPr>
                            <m:sub>
                              <m:r>
                                <m:rPr>
                                  <m:brk m:alnAt="23"/>
                                </m:rPr>
                                <a:rPr lang="en-GB" sz="3360" i="1">
                                  <a:latin typeface="Cambria Math" panose="02040503050406030204" pitchFamily="18" charset="0"/>
                                </a:rPr>
                                <m:t>𝑖</m:t>
                              </m:r>
                              <m:r>
                                <a:rPr lang="en-GB" sz="3360" i="1">
                                  <a:latin typeface="Cambria Math" panose="02040503050406030204" pitchFamily="18" charset="0"/>
                                </a:rPr>
                                <m:t>=1</m:t>
                              </m:r>
                            </m:sub>
                            <m:sup>
                              <m:r>
                                <a:rPr lang="en-GB" sz="3360" i="1">
                                  <a:latin typeface="Cambria Math" panose="02040503050406030204" pitchFamily="18" charset="0"/>
                                </a:rPr>
                                <m:t>𝑛</m:t>
                              </m:r>
                            </m:sup>
                            <m:e>
                              <m:d>
                                <m:dPr>
                                  <m:begChr m:val="|"/>
                                  <m:endChr m:val="|"/>
                                  <m:ctrlPr>
                                    <a:rPr lang="en-GB" sz="3360" i="1">
                                      <a:latin typeface="Cambria Math" panose="02040503050406030204" pitchFamily="18" charset="0"/>
                                    </a:rPr>
                                  </m:ctrlPr>
                                </m:dPr>
                                <m:e>
                                  <m:sSub>
                                    <m:sSubPr>
                                      <m:ctrlPr>
                                        <a:rPr lang="en-GB" sz="3360" i="1">
                                          <a:latin typeface="Cambria Math" panose="02040503050406030204" pitchFamily="18" charset="0"/>
                                        </a:rPr>
                                      </m:ctrlPr>
                                    </m:sSubPr>
                                    <m:e>
                                      <m:r>
                                        <a:rPr lang="en-GB" sz="3360" i="1">
                                          <a:latin typeface="Cambria Math" panose="02040503050406030204" pitchFamily="18" charset="0"/>
                                          <a:ea typeface="Cambria Math" panose="02040503050406030204" pitchFamily="18" charset="0"/>
                                        </a:rPr>
                                        <m:t>𝛽</m:t>
                                      </m:r>
                                    </m:e>
                                    <m:sub>
                                      <m:r>
                                        <a:rPr lang="en-GB" sz="3360" i="1">
                                          <a:latin typeface="Cambria Math" panose="02040503050406030204" pitchFamily="18" charset="0"/>
                                        </a:rPr>
                                        <m:t>𝑖</m:t>
                                      </m:r>
                                    </m:sub>
                                  </m:sSub>
                                </m:e>
                              </m:d>
                            </m:e>
                          </m:nary>
                        </m:e>
                      </m:nary>
                    </m:oMath>
                  </m:oMathPara>
                </a14:m>
                <a:endParaRPr lang="en-GB" b="0" i="0" u="none" strike="noStrike" dirty="0">
                  <a:solidFill>
                    <a:srgbClr val="3A3B41"/>
                  </a:solidFill>
                  <a:effectLst/>
                  <a:latin typeface="Lora" panose="020F0502020204030204" pitchFamily="34" charset="0"/>
                </a:endParaRPr>
              </a:p>
            </p:txBody>
          </p:sp>
        </mc:Choice>
        <mc:Fallback xmlns="">
          <p:sp>
            <p:nvSpPr>
              <p:cNvPr id="3" name="Content Placeholder 2">
                <a:extLst>
                  <a:ext uri="{FF2B5EF4-FFF2-40B4-BE49-F238E27FC236}">
                    <a16:creationId xmlns:a16="http://schemas.microsoft.com/office/drawing/2014/main" id="{566204E5-577F-AD2E-480E-4B71292FBE78}"/>
                  </a:ext>
                </a:extLst>
              </p:cNvPr>
              <p:cNvSpPr>
                <a:spLocks noGrp="1" noRot="1" noChangeAspect="1" noMove="1" noResize="1" noEditPoints="1" noAdjustHandles="1" noChangeArrowheads="1" noChangeShapeType="1" noTextEdit="1"/>
              </p:cNvSpPr>
              <p:nvPr>
                <p:ph idx="1"/>
              </p:nvPr>
            </p:nvSpPr>
            <p:spPr>
              <a:blipFill>
                <a:blip r:embed="rId2"/>
                <a:stretch>
                  <a:fillRect l="-772" t="-1223" r="-154" b="-2905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F3414E7-F898-A40C-7D19-ACB0E5F8E599}"/>
              </a:ext>
            </a:extLst>
          </p:cNvPr>
          <p:cNvSpPr>
            <a:spLocks noGrp="1"/>
          </p:cNvSpPr>
          <p:nvPr>
            <p:ph type="sldNum" sz="quarter" idx="12"/>
          </p:nvPr>
        </p:nvSpPr>
        <p:spPr/>
        <p:txBody>
          <a:bodyPr/>
          <a:lstStyle/>
          <a:p>
            <a:fld id="{44E22EE9-B8A0-0641-9265-052CFE9B95A7}" type="slidenum">
              <a:rPr lang="en-GB" altLang="en-US" smtClean="0"/>
              <a:pPr/>
              <a:t>59</a:t>
            </a:fld>
            <a:endParaRPr lang="en-GB" altLang="en-US" dirty="0"/>
          </a:p>
        </p:txBody>
      </p:sp>
    </p:spTree>
    <p:extLst>
      <p:ext uri="{BB962C8B-B14F-4D97-AF65-F5344CB8AC3E}">
        <p14:creationId xmlns:p14="http://schemas.microsoft.com/office/powerpoint/2010/main" val="388039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634B9-C5AC-4BF4-D3AA-2000D083BC2B}"/>
              </a:ext>
            </a:extLst>
          </p:cNvPr>
          <p:cNvSpPr>
            <a:spLocks noGrp="1"/>
          </p:cNvSpPr>
          <p:nvPr>
            <p:ph type="title"/>
          </p:nvPr>
        </p:nvSpPr>
        <p:spPr/>
        <p:txBody>
          <a:bodyPr/>
          <a:lstStyle/>
          <a:p>
            <a:r>
              <a:rPr lang="en-US" dirty="0"/>
              <a:t>Linear regression and non-linear functions</a:t>
            </a:r>
          </a:p>
        </p:txBody>
      </p:sp>
      <p:sp>
        <p:nvSpPr>
          <p:cNvPr id="3" name="Content Placeholder 2">
            <a:extLst>
              <a:ext uri="{FF2B5EF4-FFF2-40B4-BE49-F238E27FC236}">
                <a16:creationId xmlns:a16="http://schemas.microsoft.com/office/drawing/2014/main" id="{CFAD670A-BDB3-B9DB-7C5C-2A1930BB642B}"/>
              </a:ext>
            </a:extLst>
          </p:cNvPr>
          <p:cNvSpPr>
            <a:spLocks noGrp="1"/>
          </p:cNvSpPr>
          <p:nvPr>
            <p:ph idx="1"/>
          </p:nvPr>
        </p:nvSpPr>
        <p:spPr/>
        <p:txBody>
          <a:bodyPr/>
          <a:lstStyle/>
          <a:p>
            <a:r>
              <a:rPr lang="en-GB" dirty="0">
                <a:solidFill>
                  <a:srgbClr val="16191F"/>
                </a:solidFill>
              </a:rPr>
              <a:t>Learning the weights in linear regression is a type of supervised learning. </a:t>
            </a:r>
          </a:p>
          <a:p>
            <a:r>
              <a:rPr lang="en-GB" dirty="0">
                <a:solidFill>
                  <a:srgbClr val="16191F"/>
                </a:solidFill>
              </a:rPr>
              <a:t>It assumes that the target (often shown as Y) is dependent on the features.</a:t>
            </a:r>
          </a:p>
          <a:p>
            <a:endParaRPr lang="en-GB" dirty="0">
              <a:solidFill>
                <a:srgbClr val="16191F"/>
              </a:solidFill>
            </a:endParaRPr>
          </a:p>
          <a:p>
            <a:endParaRPr lang="en-GB" dirty="0">
              <a:solidFill>
                <a:srgbClr val="16191F"/>
              </a:solidFill>
            </a:endParaRPr>
          </a:p>
          <a:p>
            <a:endParaRPr lang="en-GB" dirty="0">
              <a:solidFill>
                <a:srgbClr val="16191F"/>
              </a:solidFill>
            </a:endParaRPr>
          </a:p>
          <a:p>
            <a:endParaRPr lang="en-GB" dirty="0">
              <a:solidFill>
                <a:srgbClr val="16191F"/>
              </a:solidFill>
            </a:endParaRPr>
          </a:p>
          <a:p>
            <a:endParaRPr lang="en-GB" dirty="0">
              <a:solidFill>
                <a:srgbClr val="16191F"/>
              </a:solidFill>
            </a:endParaRPr>
          </a:p>
          <a:p>
            <a:endParaRPr lang="en-GB" dirty="0">
              <a:solidFill>
                <a:srgbClr val="16191F"/>
              </a:solidFill>
            </a:endParaRPr>
          </a:p>
          <a:p>
            <a:r>
              <a:rPr lang="en-GB" dirty="0">
                <a:solidFill>
                  <a:srgbClr val="16191F"/>
                </a:solidFill>
              </a:rPr>
              <a:t>True regression functions are never linear! </a:t>
            </a:r>
          </a:p>
          <a:p>
            <a:endParaRPr lang="en-US" dirty="0"/>
          </a:p>
        </p:txBody>
      </p:sp>
      <p:sp>
        <p:nvSpPr>
          <p:cNvPr id="4" name="Slide Number Placeholder 3">
            <a:extLst>
              <a:ext uri="{FF2B5EF4-FFF2-40B4-BE49-F238E27FC236}">
                <a16:creationId xmlns:a16="http://schemas.microsoft.com/office/drawing/2014/main" id="{547F8676-2CAB-C0DE-0504-BBB6F347CB08}"/>
              </a:ext>
            </a:extLst>
          </p:cNvPr>
          <p:cNvSpPr>
            <a:spLocks noGrp="1"/>
          </p:cNvSpPr>
          <p:nvPr>
            <p:ph type="sldNum" sz="quarter" idx="12"/>
          </p:nvPr>
        </p:nvSpPr>
        <p:spPr/>
        <p:txBody>
          <a:bodyPr/>
          <a:lstStyle/>
          <a:p>
            <a:fld id="{44E22EE9-B8A0-0641-9265-052CFE9B95A7}" type="slidenum">
              <a:rPr lang="en-GB" altLang="en-US" smtClean="0"/>
              <a:pPr/>
              <a:t>6</a:t>
            </a:fld>
            <a:endParaRPr lang="en-GB" altLang="en-US"/>
          </a:p>
        </p:txBody>
      </p:sp>
      <p:pic>
        <p:nvPicPr>
          <p:cNvPr id="8" name="Picture 7" descr="Chart, line chart&#10;&#10;Description automatically generated">
            <a:extLst>
              <a:ext uri="{FF2B5EF4-FFF2-40B4-BE49-F238E27FC236}">
                <a16:creationId xmlns:a16="http://schemas.microsoft.com/office/drawing/2014/main" id="{736087E0-D9B8-AD80-C22E-B3F17D365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8" y="2502518"/>
            <a:ext cx="5811752" cy="3087073"/>
          </a:xfrm>
          <a:prstGeom prst="rect">
            <a:avLst/>
          </a:prstGeom>
        </p:spPr>
      </p:pic>
      <p:sp>
        <p:nvSpPr>
          <p:cNvPr id="6" name="TextBox 5">
            <a:extLst>
              <a:ext uri="{FF2B5EF4-FFF2-40B4-BE49-F238E27FC236}">
                <a16:creationId xmlns:a16="http://schemas.microsoft.com/office/drawing/2014/main" id="{A29D8FF6-9D5B-D960-2B8F-75D1D3AC7144}"/>
              </a:ext>
            </a:extLst>
          </p:cNvPr>
          <p:cNvSpPr txBox="1"/>
          <p:nvPr/>
        </p:nvSpPr>
        <p:spPr>
          <a:xfrm>
            <a:off x="609600" y="6381751"/>
            <a:ext cx="6494512" cy="246221"/>
          </a:xfrm>
          <a:prstGeom prst="rect">
            <a:avLst/>
          </a:prstGeom>
          <a:noFill/>
        </p:spPr>
        <p:txBody>
          <a:bodyPr wrap="square">
            <a:spAutoFit/>
          </a:bodyPr>
          <a:lstStyle/>
          <a:p>
            <a:pPr lvl="1"/>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8F93431-59DF-A8AD-8D52-70CF4A54603A}"/>
                  </a:ext>
                </a:extLst>
              </p14:cNvPr>
              <p14:cNvContentPartPr/>
              <p14:nvPr/>
            </p14:nvContentPartPr>
            <p14:xfrm>
              <a:off x="4166640" y="215640"/>
              <a:ext cx="7201800" cy="4662000"/>
            </p14:xfrm>
          </p:contentPart>
        </mc:Choice>
        <mc:Fallback>
          <p:pic>
            <p:nvPicPr>
              <p:cNvPr id="5" name="Ink 4">
                <a:extLst>
                  <a:ext uri="{FF2B5EF4-FFF2-40B4-BE49-F238E27FC236}">
                    <a16:creationId xmlns:a16="http://schemas.microsoft.com/office/drawing/2014/main" id="{A8F93431-59DF-A8AD-8D52-70CF4A54603A}"/>
                  </a:ext>
                </a:extLst>
              </p:cNvPr>
              <p:cNvPicPr/>
              <p:nvPr/>
            </p:nvPicPr>
            <p:blipFill>
              <a:blip r:embed="rId4"/>
              <a:stretch>
                <a:fillRect/>
              </a:stretch>
            </p:blipFill>
            <p:spPr>
              <a:xfrm>
                <a:off x="4157280" y="206280"/>
                <a:ext cx="7220520" cy="4680720"/>
              </a:xfrm>
              <a:prstGeom prst="rect">
                <a:avLst/>
              </a:prstGeom>
            </p:spPr>
          </p:pic>
        </mc:Fallback>
      </mc:AlternateContent>
    </p:spTree>
    <p:extLst>
      <p:ext uri="{BB962C8B-B14F-4D97-AF65-F5344CB8AC3E}">
        <p14:creationId xmlns:p14="http://schemas.microsoft.com/office/powerpoint/2010/main" val="305261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C55F513-D073-9C88-B35D-1D27D8E301BF}"/>
                  </a:ext>
                </a:extLst>
              </p:cNvPr>
              <p:cNvSpPr>
                <a:spLocks noGrp="1"/>
              </p:cNvSpPr>
              <p:nvPr>
                <p:ph type="title"/>
              </p:nvPr>
            </p:nvSpPr>
            <p:spPr/>
            <p:txBody>
              <a:bodyPr/>
              <a:lstStyle/>
              <a:p>
                <a:r>
                  <a:rPr lang="en-US" dirty="0"/>
                  <a:t>Lasso – setting </a:t>
                </a:r>
                <a14:m>
                  <m:oMath xmlns:m="http://schemas.openxmlformats.org/officeDocument/2006/math">
                    <m:r>
                      <a:rPr lang="en-GB" sz="2400" i="1">
                        <a:latin typeface="Cambria Math" panose="02040503050406030204" pitchFamily="18" charset="0"/>
                        <a:ea typeface="Cambria Math" panose="02040503050406030204" pitchFamily="18" charset="0"/>
                      </a:rPr>
                      <m:t>𝜆</m:t>
                    </m:r>
                  </m:oMath>
                </a14:m>
                <a:r>
                  <a:rPr lang="en-US" dirty="0"/>
                  <a:t>* </a:t>
                </a:r>
              </a:p>
            </p:txBody>
          </p:sp>
        </mc:Choice>
        <mc:Fallback xmlns="">
          <p:sp>
            <p:nvSpPr>
              <p:cNvPr id="2" name="Title 1">
                <a:extLst>
                  <a:ext uri="{FF2B5EF4-FFF2-40B4-BE49-F238E27FC236}">
                    <a16:creationId xmlns:a16="http://schemas.microsoft.com/office/drawing/2014/main" id="{DC55F513-D073-9C88-B35D-1D27D8E301BF}"/>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0AB5DF-02AF-AC38-7A5D-4AB24C38F672}"/>
                  </a:ext>
                </a:extLst>
              </p:cNvPr>
              <p:cNvSpPr>
                <a:spLocks noGrp="1"/>
              </p:cNvSpPr>
              <p:nvPr>
                <p:ph idx="1"/>
              </p:nvPr>
            </p:nvSpPr>
            <p:spPr/>
            <p:txBody>
              <a:bodyPr/>
              <a:lstStyle/>
              <a:p>
                <a:endParaRPr lang="en-GB" dirty="0"/>
              </a:p>
              <a:p>
                <a:pPr marL="0" indent="0" algn="ctr">
                  <a:buNone/>
                </a:pPr>
                <a14:m>
                  <m:oMathPara xmlns:m="http://schemas.openxmlformats.org/officeDocument/2006/math">
                    <m:oMathParaPr>
                      <m:jc m:val="centerGroup"/>
                    </m:oMathParaPr>
                    <m:oMath xmlns:m="http://schemas.openxmlformats.org/officeDocument/2006/math">
                      <m:nary>
                        <m:naryPr>
                          <m:chr m:val="∑"/>
                          <m:ctrlPr>
                            <a:rPr lang="en-GB" sz="2880" i="1">
                              <a:latin typeface="Cambria Math" panose="02040503050406030204" pitchFamily="18" charset="0"/>
                            </a:rPr>
                          </m:ctrlPr>
                        </m:naryPr>
                        <m:sub>
                          <m:r>
                            <m:rPr>
                              <m:brk m:alnAt="23"/>
                            </m:rPr>
                            <a:rPr lang="en-GB" sz="2880" i="1">
                              <a:latin typeface="Cambria Math" panose="02040503050406030204" pitchFamily="18" charset="0"/>
                            </a:rPr>
                            <m:t>𝑖</m:t>
                          </m:r>
                          <m:r>
                            <a:rPr lang="en-GB" sz="2880" i="1">
                              <a:latin typeface="Cambria Math" panose="02040503050406030204" pitchFamily="18" charset="0"/>
                            </a:rPr>
                            <m:t>=1</m:t>
                          </m:r>
                        </m:sub>
                        <m:sup>
                          <m:r>
                            <a:rPr lang="en-GB" sz="2880" i="1">
                              <a:latin typeface="Cambria Math" panose="02040503050406030204" pitchFamily="18" charset="0"/>
                            </a:rPr>
                            <m:t>𝑛</m:t>
                          </m:r>
                        </m:sup>
                        <m:e>
                          <m:sSup>
                            <m:sSupPr>
                              <m:ctrlPr>
                                <a:rPr lang="en-GB" sz="2880" i="1">
                                  <a:latin typeface="Cambria Math" panose="02040503050406030204" pitchFamily="18" charset="0"/>
                                </a:rPr>
                              </m:ctrlPr>
                            </m:sSupPr>
                            <m:e>
                              <m:r>
                                <a:rPr lang="en-GB" sz="2880" i="1">
                                  <a:latin typeface="Cambria Math" panose="02040503050406030204" pitchFamily="18" charset="0"/>
                                </a:rPr>
                                <m:t>(</m:t>
                              </m:r>
                              <m:sSub>
                                <m:sSubPr>
                                  <m:ctrlPr>
                                    <a:rPr lang="en-GB" sz="2880" i="1">
                                      <a:latin typeface="Cambria Math" panose="02040503050406030204" pitchFamily="18" charset="0"/>
                                    </a:rPr>
                                  </m:ctrlPr>
                                </m:sSubPr>
                                <m:e>
                                  <m:acc>
                                    <m:accPr>
                                      <m:chr m:val="̂"/>
                                      <m:ctrlPr>
                                        <a:rPr lang="en-GB" sz="2880" i="1">
                                          <a:latin typeface="Cambria Math" panose="02040503050406030204" pitchFamily="18" charset="0"/>
                                        </a:rPr>
                                      </m:ctrlPr>
                                    </m:accPr>
                                    <m:e>
                                      <m:r>
                                        <a:rPr lang="en-GB" sz="2880" i="1">
                                          <a:latin typeface="Cambria Math" panose="02040503050406030204" pitchFamily="18" charset="0"/>
                                        </a:rPr>
                                        <m:t>𝑦</m:t>
                                      </m:r>
                                    </m:e>
                                  </m:acc>
                                </m:e>
                                <m:sub>
                                  <m:r>
                                    <a:rPr lang="en-GB" sz="2880" i="1">
                                      <a:latin typeface="Cambria Math" panose="02040503050406030204" pitchFamily="18" charset="0"/>
                                    </a:rPr>
                                    <m:t>𝑖</m:t>
                                  </m:r>
                                </m:sub>
                              </m:sSub>
                              <m:r>
                                <a:rPr lang="en-GB" sz="2880" i="1">
                                  <a:latin typeface="Cambria Math" panose="02040503050406030204" pitchFamily="18" charset="0"/>
                                </a:rPr>
                                <m:t>− </m:t>
                              </m:r>
                              <m:sSub>
                                <m:sSubPr>
                                  <m:ctrlPr>
                                    <a:rPr lang="en-GB" sz="2880" i="1">
                                      <a:latin typeface="Cambria Math" panose="02040503050406030204" pitchFamily="18" charset="0"/>
                                    </a:rPr>
                                  </m:ctrlPr>
                                </m:sSubPr>
                                <m:e>
                                  <m:r>
                                    <a:rPr lang="en-GB" sz="2880" i="1">
                                      <a:latin typeface="Cambria Math" panose="02040503050406030204" pitchFamily="18" charset="0"/>
                                    </a:rPr>
                                    <m:t>𝑦</m:t>
                                  </m:r>
                                </m:e>
                                <m:sub>
                                  <m:r>
                                    <a:rPr lang="en-GB" sz="2880" i="1">
                                      <a:latin typeface="Cambria Math" panose="02040503050406030204" pitchFamily="18" charset="0"/>
                                    </a:rPr>
                                    <m:t>𝑖</m:t>
                                  </m:r>
                                </m:sub>
                              </m:sSub>
                              <m:r>
                                <a:rPr lang="en-GB" sz="2880" i="1">
                                  <a:latin typeface="Cambria Math" panose="02040503050406030204" pitchFamily="18" charset="0"/>
                                </a:rPr>
                                <m:t>)</m:t>
                              </m:r>
                            </m:e>
                            <m:sup>
                              <m:r>
                                <a:rPr lang="en-GB" sz="2880" i="1">
                                  <a:latin typeface="Cambria Math" panose="02040503050406030204" pitchFamily="18" charset="0"/>
                                </a:rPr>
                                <m:t>2</m:t>
                              </m:r>
                            </m:sup>
                          </m:sSup>
                          <m:r>
                            <a:rPr lang="en-GB" sz="2880" i="1">
                              <a:latin typeface="Cambria Math" panose="02040503050406030204" pitchFamily="18" charset="0"/>
                            </a:rPr>
                            <m:t>+ </m:t>
                          </m:r>
                          <m:r>
                            <a:rPr lang="en-GB" sz="2880" i="1">
                              <a:latin typeface="Cambria Math" panose="02040503050406030204" pitchFamily="18" charset="0"/>
                              <a:ea typeface="Cambria Math" panose="02040503050406030204" pitchFamily="18" charset="0"/>
                            </a:rPr>
                            <m:t>𝜆</m:t>
                          </m:r>
                          <m:nary>
                            <m:naryPr>
                              <m:chr m:val="∑"/>
                              <m:ctrlPr>
                                <a:rPr lang="en-GB" sz="2880" i="1">
                                  <a:latin typeface="Cambria Math" panose="02040503050406030204" pitchFamily="18" charset="0"/>
                                </a:rPr>
                              </m:ctrlPr>
                            </m:naryPr>
                            <m:sub>
                              <m:r>
                                <m:rPr>
                                  <m:brk m:alnAt="23"/>
                                </m:rPr>
                                <a:rPr lang="en-GB" sz="2880" i="1">
                                  <a:latin typeface="Cambria Math" panose="02040503050406030204" pitchFamily="18" charset="0"/>
                                </a:rPr>
                                <m:t>𝑖</m:t>
                              </m:r>
                              <m:r>
                                <a:rPr lang="en-GB" sz="2880" i="1">
                                  <a:latin typeface="Cambria Math" panose="02040503050406030204" pitchFamily="18" charset="0"/>
                                </a:rPr>
                                <m:t>=1</m:t>
                              </m:r>
                            </m:sub>
                            <m:sup>
                              <m:r>
                                <a:rPr lang="en-GB" sz="2880" i="1">
                                  <a:latin typeface="Cambria Math" panose="02040503050406030204" pitchFamily="18" charset="0"/>
                                </a:rPr>
                                <m:t>𝑛</m:t>
                              </m:r>
                            </m:sup>
                            <m:e>
                              <m:d>
                                <m:dPr>
                                  <m:begChr m:val="|"/>
                                  <m:endChr m:val="|"/>
                                  <m:ctrlPr>
                                    <a:rPr lang="en-GB" sz="2880" i="1">
                                      <a:latin typeface="Cambria Math" panose="02040503050406030204" pitchFamily="18" charset="0"/>
                                    </a:rPr>
                                  </m:ctrlPr>
                                </m:dPr>
                                <m:e>
                                  <m:sSub>
                                    <m:sSubPr>
                                      <m:ctrlPr>
                                        <a:rPr lang="en-GB" sz="2880" i="1">
                                          <a:latin typeface="Cambria Math" panose="02040503050406030204" pitchFamily="18" charset="0"/>
                                        </a:rPr>
                                      </m:ctrlPr>
                                    </m:sSubPr>
                                    <m:e>
                                      <m:r>
                                        <a:rPr lang="en-GB" sz="2880" i="1">
                                          <a:latin typeface="Cambria Math" panose="02040503050406030204" pitchFamily="18" charset="0"/>
                                          <a:ea typeface="Cambria Math" panose="02040503050406030204" pitchFamily="18" charset="0"/>
                                        </a:rPr>
                                        <m:t>𝛽</m:t>
                                      </m:r>
                                    </m:e>
                                    <m:sub>
                                      <m:r>
                                        <a:rPr lang="en-GB" sz="2880" i="1">
                                          <a:latin typeface="Cambria Math" panose="02040503050406030204" pitchFamily="18" charset="0"/>
                                        </a:rPr>
                                        <m:t>𝑖</m:t>
                                      </m:r>
                                    </m:sub>
                                  </m:sSub>
                                </m:e>
                              </m:d>
                            </m:e>
                          </m:nary>
                        </m:e>
                      </m:nary>
                    </m:oMath>
                  </m:oMathPara>
                </a14:m>
                <a:endParaRPr lang="en-US" sz="2880" dirty="0"/>
              </a:p>
              <a:p>
                <a:endParaRPr lang="en-GB" dirty="0"/>
              </a:p>
              <a:p>
                <a:r>
                  <a:rPr lang="en-GB" dirty="0"/>
                  <a:t>If we set lambda to zero, then the function becomes like an ordinary least squares </a:t>
                </a:r>
              </a:p>
              <a:p>
                <a:r>
                  <a:rPr lang="en-GB" dirty="0"/>
                  <a:t>If we set lambda  to a very large value, it will make coefficients to be come zero, which will make the model underfit .</a:t>
                </a:r>
                <a:endParaRPr lang="en-US" dirty="0"/>
              </a:p>
              <a:p>
                <a:endParaRPr lang="en-US" dirty="0"/>
              </a:p>
            </p:txBody>
          </p:sp>
        </mc:Choice>
        <mc:Fallback xmlns="">
          <p:sp>
            <p:nvSpPr>
              <p:cNvPr id="3" name="Content Placeholder 2">
                <a:extLst>
                  <a:ext uri="{FF2B5EF4-FFF2-40B4-BE49-F238E27FC236}">
                    <a16:creationId xmlns:a16="http://schemas.microsoft.com/office/drawing/2014/main" id="{720AB5DF-02AF-AC38-7A5D-4AB24C38F672}"/>
                  </a:ext>
                </a:extLst>
              </p:cNvPr>
              <p:cNvSpPr>
                <a:spLocks noGrp="1" noRot="1" noChangeAspect="1" noMove="1" noResize="1" noEditPoints="1" noAdjustHandles="1" noChangeArrowheads="1" noChangeShapeType="1" noTextEdit="1"/>
              </p:cNvSpPr>
              <p:nvPr>
                <p:ph idx="1"/>
              </p:nvPr>
            </p:nvSpPr>
            <p:spPr>
              <a:blipFill>
                <a:blip r:embed="rId3"/>
                <a:stretch>
                  <a:fillRect l="-772" t="-19572" r="-4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1E79C06-2DE6-5A29-BA72-CF7910ECF91C}"/>
              </a:ext>
            </a:extLst>
          </p:cNvPr>
          <p:cNvSpPr>
            <a:spLocks noGrp="1"/>
          </p:cNvSpPr>
          <p:nvPr>
            <p:ph type="sldNum" sz="quarter" idx="12"/>
          </p:nvPr>
        </p:nvSpPr>
        <p:spPr/>
        <p:txBody>
          <a:bodyPr/>
          <a:lstStyle/>
          <a:p>
            <a:fld id="{44E22EE9-B8A0-0641-9265-052CFE9B95A7}" type="slidenum">
              <a:rPr lang="en-GB" altLang="en-US" smtClean="0"/>
              <a:pPr/>
              <a:t>60</a:t>
            </a:fld>
            <a:endParaRPr lang="en-GB" altLang="en-US"/>
          </a:p>
        </p:txBody>
      </p:sp>
      <p:sp>
        <p:nvSpPr>
          <p:cNvPr id="5" name="TextBox 4">
            <a:extLst>
              <a:ext uri="{FF2B5EF4-FFF2-40B4-BE49-F238E27FC236}">
                <a16:creationId xmlns:a16="http://schemas.microsoft.com/office/drawing/2014/main" id="{AB4CD3D2-3017-21F6-2F39-575519E1F510}"/>
              </a:ext>
            </a:extLst>
          </p:cNvPr>
          <p:cNvSpPr txBox="1"/>
          <p:nvPr/>
        </p:nvSpPr>
        <p:spPr>
          <a:xfrm>
            <a:off x="1343473" y="6381753"/>
            <a:ext cx="3853940" cy="246221"/>
          </a:xfrm>
          <a:prstGeom prst="rect">
            <a:avLst/>
          </a:prstGeom>
          <a:noFill/>
        </p:spPr>
        <p:txBody>
          <a:bodyPr wrap="none" rtlCol="0">
            <a:spAutoFit/>
          </a:bodyPr>
          <a:lstStyle/>
          <a:p>
            <a:r>
              <a:rPr lang="en-US" sz="1000" dirty="0">
                <a:latin typeface="Gill Sans MT" panose="020B0502020104020203" pitchFamily="34" charset="77"/>
              </a:rPr>
              <a:t>Source: </a:t>
            </a:r>
            <a:r>
              <a:rPr lang="en-US" sz="1000" dirty="0" err="1">
                <a:latin typeface="Gill Sans MT" panose="020B0502020104020203" pitchFamily="34" charset="77"/>
              </a:rPr>
              <a:t>Anuja</a:t>
            </a:r>
            <a:r>
              <a:rPr lang="en-US" sz="1000" dirty="0">
                <a:latin typeface="Gill Sans MT" panose="020B0502020104020203" pitchFamily="34" charset="77"/>
              </a:rPr>
              <a:t> Nagpal, https://</a:t>
            </a:r>
            <a:r>
              <a:rPr lang="en-US" sz="1000" dirty="0" err="1">
                <a:latin typeface="Gill Sans MT" panose="020B0502020104020203" pitchFamily="34" charset="77"/>
              </a:rPr>
              <a:t>builtin.com</a:t>
            </a:r>
            <a:r>
              <a:rPr lang="en-US" sz="1000" dirty="0">
                <a:latin typeface="Gill Sans MT" panose="020B0502020104020203" pitchFamily="34" charset="77"/>
              </a:rPr>
              <a:t>/data-science/l2-regularization</a:t>
            </a:r>
          </a:p>
        </p:txBody>
      </p:sp>
    </p:spTree>
    <p:extLst>
      <p:ext uri="{BB962C8B-B14F-4D97-AF65-F5344CB8AC3E}">
        <p14:creationId xmlns:p14="http://schemas.microsoft.com/office/powerpoint/2010/main" val="546731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2EEF82-7C5A-597E-A0D2-4E7E3380860F}"/>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ℓ</m:t>
                    </m:r>
                    <m:r>
                      <a:rPr lang="en-GB" b="0" i="1" dirty="0" smtClean="0">
                        <a:latin typeface="Cambria Math" panose="02040503050406030204" pitchFamily="18" charset="0"/>
                        <a:ea typeface="Cambria Math" panose="02040503050406030204" pitchFamily="18" charset="0"/>
                      </a:rPr>
                      <m:t>2</m:t>
                    </m:r>
                  </m:oMath>
                </a14:m>
                <a:r>
                  <a:rPr lang="en-US" dirty="0"/>
                  <a:t> </a:t>
                </a:r>
                <a:r>
                  <a:rPr lang="en-GB" dirty="0"/>
                  <a:t>regularisation (Ridge)*</a:t>
                </a:r>
              </a:p>
            </p:txBody>
          </p:sp>
        </mc:Choice>
        <mc:Fallback xmlns="">
          <p:sp>
            <p:nvSpPr>
              <p:cNvPr id="2" name="Title 1">
                <a:extLst>
                  <a:ext uri="{FF2B5EF4-FFF2-40B4-BE49-F238E27FC236}">
                    <a16:creationId xmlns:a16="http://schemas.microsoft.com/office/drawing/2014/main" id="{412EEF82-7C5A-597E-A0D2-4E7E3380860F}"/>
                  </a:ext>
                </a:extLst>
              </p:cNvPr>
              <p:cNvSpPr>
                <a:spLocks noGrp="1" noRot="1" noChangeAspect="1" noMove="1" noResize="1" noEditPoints="1" noAdjustHandles="1" noChangeArrowheads="1" noChangeShapeType="1" noTextEdit="1"/>
              </p:cNvSpPr>
              <p:nvPr>
                <p:ph type="title"/>
              </p:nvPr>
            </p:nvSpPr>
            <p:spPr>
              <a:blipFill>
                <a:blip r:embed="rId2"/>
                <a:stretch>
                  <a:fillRect l="-1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309BA8-8775-B6C6-DA98-9367F6722D9A}"/>
                  </a:ext>
                </a:extLst>
              </p:cNvPr>
              <p:cNvSpPr>
                <a:spLocks noGrp="1"/>
              </p:cNvSpPr>
              <p:nvPr>
                <p:ph idx="1"/>
              </p:nvPr>
            </p:nvSpPr>
            <p:spPr/>
            <p:txBody>
              <a:bodyPr/>
              <a:lstStyle/>
              <a:p>
                <a:r>
                  <a:rPr lang="en-GB" dirty="0"/>
                  <a:t>Ridge regression sum of squared weight values as the penalty term in the optimisation function. </a:t>
                </a:r>
                <a:endParaRPr lang="en-US" dirty="0"/>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i="1">
                                  <a:latin typeface="Cambria Math" panose="02040503050406030204" pitchFamily="18" charset="0"/>
                                </a:rPr>
                              </m:ctrlPr>
                            </m:sSupPr>
                            <m:e>
                              <m:r>
                                <a:rPr lang="en-GB" i="1">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𝑦</m:t>
                                      </m:r>
                                    </m:e>
                                  </m:acc>
                                </m:e>
                                <m:sub>
                                  <m:r>
                                    <a:rPr lang="en-GB" i="1">
                                      <a:latin typeface="Cambria Math" panose="02040503050406030204" pitchFamily="18" charset="0"/>
                                    </a:rPr>
                                    <m:t>𝑖</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e>
                            <m:sup>
                              <m:r>
                                <a:rPr lang="en-GB" i="1">
                                  <a:latin typeface="Cambria Math" panose="02040503050406030204" pitchFamily="18" charset="0"/>
                                </a:rPr>
                                <m:t>2</m:t>
                              </m:r>
                            </m:sup>
                          </m:sSup>
                          <m:r>
                            <a:rPr lang="en-GB" i="1">
                              <a:latin typeface="Cambria Math" panose="02040503050406030204" pitchFamily="18" charset="0"/>
                            </a:rPr>
                            <m:t>+ </m:t>
                          </m:r>
                          <m:r>
                            <a:rPr lang="en-GB" i="1">
                              <a:latin typeface="Cambria Math" panose="02040503050406030204" pitchFamily="18" charset="0"/>
                              <a:ea typeface="Cambria Math" panose="02040503050406030204" pitchFamily="18" charset="0"/>
                            </a:rPr>
                            <m:t>𝜆</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𝑛</m:t>
                              </m:r>
                            </m:sup>
                            <m:e>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rPr>
                                        <m:t>𝑖</m:t>
                                      </m:r>
                                    </m:sub>
                                  </m:sSub>
                                </m:e>
                                <m:sup>
                                  <m:r>
                                    <a:rPr lang="en-GB" i="1">
                                      <a:latin typeface="Cambria Math" panose="02040503050406030204" pitchFamily="18" charset="0"/>
                                    </a:rPr>
                                    <m:t>2</m:t>
                                  </m:r>
                                </m:sup>
                              </m:sSup>
                            </m:e>
                          </m:nary>
                        </m:e>
                      </m:nary>
                    </m:oMath>
                  </m:oMathPara>
                </a14:m>
                <a:endParaRPr lang="en-US" dirty="0"/>
              </a:p>
            </p:txBody>
          </p:sp>
        </mc:Choice>
        <mc:Fallback xmlns="">
          <p:sp>
            <p:nvSpPr>
              <p:cNvPr id="3" name="Content Placeholder 2">
                <a:extLst>
                  <a:ext uri="{FF2B5EF4-FFF2-40B4-BE49-F238E27FC236}">
                    <a16:creationId xmlns:a16="http://schemas.microsoft.com/office/drawing/2014/main" id="{D6309BA8-8775-B6C6-DA98-9367F6722D9A}"/>
                  </a:ext>
                </a:extLst>
              </p:cNvPr>
              <p:cNvSpPr>
                <a:spLocks noGrp="1" noRot="1" noChangeAspect="1" noMove="1" noResize="1" noEditPoints="1" noAdjustHandles="1" noChangeArrowheads="1" noChangeShapeType="1" noTextEdit="1"/>
              </p:cNvSpPr>
              <p:nvPr>
                <p:ph idx="1"/>
              </p:nvPr>
            </p:nvSpPr>
            <p:spPr>
              <a:blipFill>
                <a:blip r:embed="rId3"/>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7FF4EC-F60E-CC92-9D46-8D98940AE3C9}"/>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a:p>
        </p:txBody>
      </p:sp>
    </p:spTree>
    <p:extLst>
      <p:ext uri="{BB962C8B-B14F-4D97-AF65-F5344CB8AC3E}">
        <p14:creationId xmlns:p14="http://schemas.microsoft.com/office/powerpoint/2010/main" val="755763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4D01-6ACF-A51D-922B-21B48A6E2F2C}"/>
              </a:ext>
            </a:extLst>
          </p:cNvPr>
          <p:cNvSpPr>
            <a:spLocks noGrp="1"/>
          </p:cNvSpPr>
          <p:nvPr>
            <p:ph type="title"/>
          </p:nvPr>
        </p:nvSpPr>
        <p:spPr/>
        <p:txBody>
          <a:bodyPr/>
          <a:lstStyle/>
          <a:p>
            <a:r>
              <a:rPr lang="en-US" dirty="0"/>
              <a:t>Lasso and Ridge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91933E-645F-2FA9-EC48-8425E0B4C623}"/>
                  </a:ext>
                </a:extLst>
              </p:cNvPr>
              <p:cNvSpPr>
                <a:spLocks noGrp="1"/>
              </p:cNvSpPr>
              <p:nvPr>
                <p:ph idx="1"/>
              </p:nvPr>
            </p:nvSpPr>
            <p:spPr/>
            <p:txBody>
              <a:bodyPr/>
              <a:lstStyle/>
              <a:p>
                <a:r>
                  <a:rPr lang="en-GB" dirty="0"/>
                  <a:t>The key difference between these two techniques is that lasso shrinks the less important feature’s coefficient to zero, thus removing some features altogether. </a:t>
                </a:r>
              </a:p>
              <a:p>
                <a:r>
                  <a:rPr lang="en-GB" dirty="0"/>
                  <a:t>In other words, </a:t>
                </a:r>
                <a14:m>
                  <m:oMath xmlns:m="http://schemas.openxmlformats.org/officeDocument/2006/math">
                    <m:r>
                      <a:rPr lang="en-US" i="1" dirty="0" smtClean="0">
                        <a:latin typeface="Cambria Math" panose="02040503050406030204" pitchFamily="18" charset="0"/>
                        <a:ea typeface="Cambria Math" panose="02040503050406030204" pitchFamily="18" charset="0"/>
                      </a:rPr>
                      <m:t>ℓ</m:t>
                    </m:r>
                    <m:r>
                      <a:rPr lang="en-GB" b="0" i="1" dirty="0" smtClean="0">
                        <a:latin typeface="Cambria Math" panose="02040503050406030204" pitchFamily="18" charset="0"/>
                        <a:ea typeface="Cambria Math" panose="02040503050406030204" pitchFamily="18" charset="0"/>
                      </a:rPr>
                      <m:t>1</m:t>
                    </m:r>
                  </m:oMath>
                </a14:m>
                <a:r>
                  <a:rPr lang="en-GB" dirty="0"/>
                  <a:t> regularisation works well for feature selection in case we have a large number of features.</a:t>
                </a:r>
              </a:p>
              <a:p>
                <a:endParaRPr lang="en-GB" dirty="0"/>
              </a:p>
              <a:p>
                <a:r>
                  <a:rPr lang="en-GB" dirty="0"/>
                  <a:t>Ridge reduces the complexity of the model by shrinking the coefficient (penalising higher weights). </a:t>
                </a:r>
              </a:p>
              <a:p>
                <a:endParaRPr lang="en-US" dirty="0"/>
              </a:p>
            </p:txBody>
          </p:sp>
        </mc:Choice>
        <mc:Fallback xmlns="">
          <p:sp>
            <p:nvSpPr>
              <p:cNvPr id="3" name="Content Placeholder 2">
                <a:extLst>
                  <a:ext uri="{FF2B5EF4-FFF2-40B4-BE49-F238E27FC236}">
                    <a16:creationId xmlns:a16="http://schemas.microsoft.com/office/drawing/2014/main" id="{B891933E-645F-2FA9-EC48-8425E0B4C623}"/>
                  </a:ext>
                </a:extLst>
              </p:cNvPr>
              <p:cNvSpPr>
                <a:spLocks noGrp="1" noRot="1" noChangeAspect="1" noMove="1" noResize="1" noEditPoints="1" noAdjustHandles="1" noChangeArrowheads="1" noChangeShapeType="1" noTextEdit="1"/>
              </p:cNvSpPr>
              <p:nvPr>
                <p:ph idx="1"/>
              </p:nvPr>
            </p:nvSpPr>
            <p:spPr>
              <a:blipFill>
                <a:blip r:embed="rId2"/>
                <a:stretch>
                  <a:fillRect l="-925" t="-1018" r="-694"/>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6ABDA3D-4221-05D9-384B-2701EF44B4EA}"/>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a:p>
        </p:txBody>
      </p:sp>
    </p:spTree>
    <p:extLst>
      <p:ext uri="{BB962C8B-B14F-4D97-AF65-F5344CB8AC3E}">
        <p14:creationId xmlns:p14="http://schemas.microsoft.com/office/powerpoint/2010/main" val="265240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63</a:t>
            </a:fld>
            <a:endParaRPr lang="en-GB" altLang="en-US"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CD01-1669-EC34-1451-0A0ED944EC97}"/>
              </a:ext>
            </a:extLst>
          </p:cNvPr>
          <p:cNvSpPr>
            <a:spLocks noGrp="1"/>
          </p:cNvSpPr>
          <p:nvPr>
            <p:ph type="title"/>
          </p:nvPr>
        </p:nvSpPr>
        <p:spPr/>
        <p:txBody>
          <a:bodyPr/>
          <a:lstStyle/>
          <a:p>
            <a:r>
              <a:rPr lang="en-GB" dirty="0"/>
              <a:t>The terminology in linear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BAC6FF-AE24-D45F-161B-ACA8C82AB652}"/>
                  </a:ext>
                </a:extLst>
              </p:cNvPr>
              <p:cNvSpPr>
                <a:spLocks noGrp="1"/>
              </p:cNvSpPr>
              <p:nvPr>
                <p:ph idx="1"/>
              </p:nvPr>
            </p:nvSpPr>
            <p:spPr/>
            <p:txBody>
              <a:bodyPr/>
              <a:lstStyle/>
              <a:p>
                <a:r>
                  <a:rPr lang="en-GB" dirty="0"/>
                  <a:t>Let’s</a:t>
                </a:r>
                <a:r>
                  <a:rPr lang="en-GB" dirty="0">
                    <a:effectLst/>
                  </a:rPr>
                  <a:t> assume a model:</a:t>
                </a:r>
              </a:p>
              <a:p>
                <a:pPr marL="1257218" lvl="3" indent="0">
                  <a:buNone/>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rPr>
                        <m:t>𝑌</m:t>
                      </m:r>
                      <m:r>
                        <a:rPr lang="en-GB" sz="2400" i="1">
                          <a:latin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𝑋</m:t>
                      </m:r>
                      <m:r>
                        <a:rPr lang="en-GB" sz="2400" i="1">
                          <a:latin typeface="Cambria Math" panose="02040503050406030204" pitchFamily="18" charset="0"/>
                          <a:ea typeface="Cambria Math" panose="02040503050406030204" pitchFamily="18" charset="0"/>
                        </a:rPr>
                        <m:t>+ </m:t>
                      </m:r>
                      <m:r>
                        <a:rPr lang="en-GB" sz="2400" i="1">
                          <a:latin typeface="Cambria Math" panose="02040503050406030204" pitchFamily="18" charset="0"/>
                          <a:ea typeface="Cambria Math" panose="02040503050406030204" pitchFamily="18" charset="0"/>
                        </a:rPr>
                        <m:t>𝜀</m:t>
                      </m:r>
                    </m:oMath>
                  </m:oMathPara>
                </a14:m>
                <a:endParaRPr lang="en-GB" sz="2400" dirty="0">
                  <a:ea typeface="Cambria Math" panose="02040503050406030204" pitchFamily="18" charset="0"/>
                </a:endParaRPr>
              </a:p>
              <a:p>
                <a:pPr marL="1257218" lvl="3" indent="0">
                  <a:buNone/>
                </a:pPr>
                <a:r>
                  <a:rPr lang="en-GB" sz="1920" dirty="0"/>
                  <a:t>Or</a:t>
                </a:r>
                <a:r>
                  <a:rPr lang="en-GB" sz="2400" dirty="0"/>
                  <a:t>  </a:t>
                </a:r>
                <a:endParaRPr lang="en-GB" sz="2880" dirty="0"/>
              </a:p>
              <a:p>
                <a:pPr marL="2743022" lvl="6" indent="0">
                  <a:buNone/>
                </a:pPr>
                <a14:m>
                  <m:oMathPara xmlns:m="http://schemas.openxmlformats.org/officeDocument/2006/math">
                    <m:oMathParaPr>
                      <m:jc m:val="center"/>
                    </m:oMathParaPr>
                    <m:oMath xmlns:m="http://schemas.openxmlformats.org/officeDocument/2006/math">
                      <m:r>
                        <a:rPr lang="en-GB" sz="2400" i="1">
                          <a:latin typeface="Cambria Math" panose="02040503050406030204" pitchFamily="18" charset="0"/>
                        </a:rPr>
                        <m:t>   </m:t>
                      </m:r>
                      <m:r>
                        <a:rPr lang="en-GB" sz="2400" i="1">
                          <a:latin typeface="Cambria Math" panose="02040503050406030204" pitchFamily="18" charset="0"/>
                        </a:rPr>
                        <m:t>𝑌</m:t>
                      </m:r>
                      <m:r>
                        <a:rPr lang="en-GB" sz="2400" i="1">
                          <a:latin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𝑤</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𝑤</m:t>
                          </m:r>
                        </m:e>
                        <m:sub>
                          <m:r>
                            <a:rPr lang="en-GB" sz="2400" i="1">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𝑋</m:t>
                      </m:r>
                      <m:r>
                        <a:rPr lang="en-GB" sz="2400" i="1">
                          <a:latin typeface="Cambria Math" panose="02040503050406030204" pitchFamily="18" charset="0"/>
                          <a:ea typeface="Cambria Math" panose="02040503050406030204" pitchFamily="18" charset="0"/>
                        </a:rPr>
                        <m:t>+ </m:t>
                      </m:r>
                      <m:r>
                        <a:rPr lang="en-GB" sz="2400" i="1">
                          <a:latin typeface="Cambria Math" panose="02040503050406030204" pitchFamily="18" charset="0"/>
                          <a:ea typeface="Cambria Math" panose="02040503050406030204" pitchFamily="18" charset="0"/>
                        </a:rPr>
                        <m:t>𝜀</m:t>
                      </m:r>
                    </m:oMath>
                  </m:oMathPara>
                </a14:m>
                <a:endParaRPr lang="en-GB" sz="2400" dirty="0">
                  <a:ea typeface="Cambria Math" panose="02040503050406030204" pitchFamily="18" charset="0"/>
                </a:endParaRPr>
              </a:p>
              <a:p>
                <a:pPr marL="2743022" lvl="6" indent="0">
                  <a:buNone/>
                </a:pPr>
                <a:endParaRPr lang="en-GB" sz="2400" dirty="0">
                  <a:ea typeface="Cambria Math" panose="02040503050406030204" pitchFamily="18" charset="0"/>
                </a:endParaRPr>
              </a:p>
              <a:p>
                <a:r>
                  <a:rPr lang="en-GB" dirty="0">
                    <a:effectLst/>
                  </a:rPr>
                  <a:t>Where</a:t>
                </a:r>
                <a:r>
                  <a:rPr lang="en-GB" dirty="0"/>
                  <a:t>:</a:t>
                </a:r>
                <a:r>
                  <a:rPr lang="en-GB" dirty="0">
                    <a:effectLst/>
                  </a:rPr>
                  <a:t> </a:t>
                </a:r>
                <a:r>
                  <a:rPr lang="el-GR" dirty="0">
                    <a:effectLst/>
                    <a:latin typeface="CMMI10"/>
                  </a:rPr>
                  <a:t>β</a:t>
                </a:r>
                <a:r>
                  <a:rPr lang="el-GR" baseline="-25000" dirty="0">
                    <a:effectLst/>
                    <a:latin typeface="CMR8"/>
                  </a:rPr>
                  <a:t>0</a:t>
                </a:r>
                <a:r>
                  <a:rPr lang="el-GR" dirty="0">
                    <a:effectLst/>
                    <a:latin typeface="CMR8"/>
                  </a:rPr>
                  <a:t> </a:t>
                </a:r>
                <a:r>
                  <a:rPr lang="en-GB" dirty="0">
                    <a:effectLst/>
                  </a:rPr>
                  <a:t>and </a:t>
                </a:r>
                <a:r>
                  <a:rPr lang="el-GR" dirty="0">
                    <a:effectLst/>
                    <a:latin typeface="CMMI10"/>
                  </a:rPr>
                  <a:t>β</a:t>
                </a:r>
                <a:r>
                  <a:rPr lang="el-GR" baseline="-25000" dirty="0">
                    <a:effectLst/>
                    <a:latin typeface="CMR8"/>
                  </a:rPr>
                  <a:t>1</a:t>
                </a:r>
                <a:r>
                  <a:rPr lang="el-GR" dirty="0">
                    <a:effectLst/>
                    <a:latin typeface="CMR8"/>
                  </a:rPr>
                  <a:t> </a:t>
                </a:r>
                <a:r>
                  <a:rPr lang="en-GB" dirty="0">
                    <a:effectLst/>
                  </a:rPr>
                  <a:t>are two unknown parameters that represent the </a:t>
                </a:r>
                <a:r>
                  <a:rPr lang="en-GB" dirty="0">
                    <a:solidFill>
                      <a:srgbClr val="FF0000"/>
                    </a:solidFill>
                    <a:effectLst/>
                  </a:rPr>
                  <a:t>intercept</a:t>
                </a:r>
                <a:r>
                  <a:rPr lang="en-GB" dirty="0">
                    <a:solidFill>
                      <a:srgbClr val="009900"/>
                    </a:solidFill>
                    <a:effectLst/>
                  </a:rPr>
                  <a:t> </a:t>
                </a:r>
                <a:r>
                  <a:rPr lang="en-GB" dirty="0">
                    <a:effectLst/>
                  </a:rPr>
                  <a:t>and </a:t>
                </a:r>
                <a:r>
                  <a:rPr lang="en-GB" dirty="0">
                    <a:solidFill>
                      <a:srgbClr val="FF0000"/>
                    </a:solidFill>
                    <a:effectLst/>
                  </a:rPr>
                  <a:t>slope</a:t>
                </a:r>
                <a:r>
                  <a:rPr lang="en-GB" dirty="0">
                    <a:effectLst/>
                  </a:rPr>
                  <a:t>, also known as </a:t>
                </a:r>
                <a:r>
                  <a:rPr lang="en-GB" dirty="0">
                    <a:solidFill>
                      <a:srgbClr val="FF0000"/>
                    </a:solidFill>
                    <a:effectLst/>
                  </a:rPr>
                  <a:t>coefficients</a:t>
                </a:r>
                <a:r>
                  <a:rPr lang="en-GB" dirty="0">
                    <a:solidFill>
                      <a:srgbClr val="009900"/>
                    </a:solidFill>
                  </a:rPr>
                  <a:t> </a:t>
                </a:r>
                <a:r>
                  <a:rPr lang="en-GB" dirty="0">
                    <a:solidFill>
                      <a:srgbClr val="009900"/>
                    </a:solidFill>
                    <a:effectLst/>
                  </a:rPr>
                  <a:t> </a:t>
                </a:r>
                <a:r>
                  <a:rPr lang="en-GB" dirty="0">
                    <a:effectLst/>
                  </a:rPr>
                  <a:t>or </a:t>
                </a:r>
                <a:r>
                  <a:rPr lang="en-GB" dirty="0">
                    <a:solidFill>
                      <a:srgbClr val="FF0000"/>
                    </a:solidFill>
                    <a:effectLst/>
                  </a:rPr>
                  <a:t>weights</a:t>
                </a:r>
                <a:r>
                  <a:rPr lang="en-GB" dirty="0">
                    <a:effectLst/>
                  </a:rPr>
                  <a:t>, and </a:t>
                </a:r>
                <a:r>
                  <a:rPr lang="el-GR" dirty="0">
                    <a:effectLst/>
                    <a:latin typeface="CMMI10"/>
                  </a:rPr>
                  <a:t>ε </a:t>
                </a:r>
                <a:r>
                  <a:rPr lang="en-GB" dirty="0">
                    <a:effectLst/>
                  </a:rPr>
                  <a:t>is the error term. </a:t>
                </a:r>
                <a:endParaRPr lang="en-GB" sz="2880" dirty="0"/>
              </a:p>
              <a:p>
                <a:endParaRPr lang="en-US" dirty="0"/>
              </a:p>
            </p:txBody>
          </p:sp>
        </mc:Choice>
        <mc:Fallback xmlns="">
          <p:sp>
            <p:nvSpPr>
              <p:cNvPr id="3" name="Content Placeholder 2">
                <a:extLst>
                  <a:ext uri="{FF2B5EF4-FFF2-40B4-BE49-F238E27FC236}">
                    <a16:creationId xmlns:a16="http://schemas.microsoft.com/office/drawing/2014/main" id="{8FBAC6FF-AE24-D45F-161B-ACA8C82AB652}"/>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365CD49-827E-3F71-A9BA-DDE151D76422}"/>
              </a:ext>
            </a:extLst>
          </p:cNvPr>
          <p:cNvSpPr>
            <a:spLocks noGrp="1"/>
          </p:cNvSpPr>
          <p:nvPr>
            <p:ph type="sldNum" sz="quarter" idx="12"/>
          </p:nvPr>
        </p:nvSpPr>
        <p:spPr/>
        <p:txBody>
          <a:bodyPr/>
          <a:lstStyle/>
          <a:p>
            <a:fld id="{44E22EE9-B8A0-0641-9265-052CFE9B95A7}" type="slidenum">
              <a:rPr lang="en-GB" altLang="en-US" smtClean="0"/>
              <a:pPr/>
              <a:t>7</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86828CF-FED6-815E-5D18-5119D9D72F37}"/>
                  </a:ext>
                </a:extLst>
              </p14:cNvPr>
              <p14:cNvContentPartPr/>
              <p14:nvPr/>
            </p14:nvContentPartPr>
            <p14:xfrm>
              <a:off x="3823560" y="1351080"/>
              <a:ext cx="6678360" cy="3403800"/>
            </p14:xfrm>
          </p:contentPart>
        </mc:Choice>
        <mc:Fallback>
          <p:pic>
            <p:nvPicPr>
              <p:cNvPr id="5" name="Ink 4">
                <a:extLst>
                  <a:ext uri="{FF2B5EF4-FFF2-40B4-BE49-F238E27FC236}">
                    <a16:creationId xmlns:a16="http://schemas.microsoft.com/office/drawing/2014/main" id="{686828CF-FED6-815E-5D18-5119D9D72F37}"/>
                  </a:ext>
                </a:extLst>
              </p:cNvPr>
              <p:cNvPicPr/>
              <p:nvPr/>
            </p:nvPicPr>
            <p:blipFill>
              <a:blip r:embed="rId4"/>
              <a:stretch>
                <a:fillRect/>
              </a:stretch>
            </p:blipFill>
            <p:spPr>
              <a:xfrm>
                <a:off x="3814200" y="1341720"/>
                <a:ext cx="6697080" cy="3422520"/>
              </a:xfrm>
              <a:prstGeom prst="rect">
                <a:avLst/>
              </a:prstGeom>
            </p:spPr>
          </p:pic>
        </mc:Fallback>
      </mc:AlternateContent>
    </p:spTree>
    <p:extLst>
      <p:ext uri="{BB962C8B-B14F-4D97-AF65-F5344CB8AC3E}">
        <p14:creationId xmlns:p14="http://schemas.microsoft.com/office/powerpoint/2010/main" val="302184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ECFF-F7DB-00BA-2093-2C1F03914878}"/>
              </a:ext>
            </a:extLst>
          </p:cNvPr>
          <p:cNvSpPr>
            <a:spLocks noGrp="1"/>
          </p:cNvSpPr>
          <p:nvPr>
            <p:ph type="title"/>
          </p:nvPr>
        </p:nvSpPr>
        <p:spPr/>
        <p:txBody>
          <a:bodyPr/>
          <a:lstStyle/>
          <a:p>
            <a:r>
              <a:rPr lang="en-GB" dirty="0"/>
              <a:t>Simple linear regression using a single predictor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DE68CA-F8AC-5C4A-DF95-BCB32EE5C902}"/>
                  </a:ext>
                </a:extLst>
              </p:cNvPr>
              <p:cNvSpPr>
                <a:spLocks noGrp="1"/>
              </p:cNvSpPr>
              <p:nvPr>
                <p:ph idx="1"/>
              </p:nvPr>
            </p:nvSpPr>
            <p:spPr/>
            <p:txBody>
              <a:bodyPr/>
              <a:lstStyle/>
              <a:p>
                <a:endParaRPr lang="en-GB" sz="2160" dirty="0"/>
              </a:p>
              <a:p>
                <a:pPr marL="0" indent="0">
                  <a:buNone/>
                </a:pPr>
                <a14:m>
                  <m:oMathPara xmlns:m="http://schemas.openxmlformats.org/officeDocument/2006/math">
                    <m:oMathParaPr>
                      <m:jc m:val="centerGroup"/>
                    </m:oMathParaPr>
                    <m:oMath xmlns:m="http://schemas.openxmlformats.org/officeDocument/2006/math">
                      <m:r>
                        <a:rPr lang="en-GB" sz="2160" i="1">
                          <a:latin typeface="Cambria Math" panose="02040503050406030204" pitchFamily="18" charset="0"/>
                        </a:rPr>
                        <m:t>𝑌</m:t>
                      </m:r>
                      <m:r>
                        <a:rPr lang="en-GB" sz="2160" i="1">
                          <a:latin typeface="Cambria Math" panose="02040503050406030204" pitchFamily="18" charset="0"/>
                        </a:rPr>
                        <m:t>= </m:t>
                      </m:r>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0</m:t>
                          </m:r>
                        </m:sub>
                      </m:sSub>
                      <m:r>
                        <a:rPr lang="en-GB" sz="2160" i="1">
                          <a:latin typeface="Cambria Math" panose="02040503050406030204" pitchFamily="18" charset="0"/>
                          <a:ea typeface="Cambria Math" panose="02040503050406030204" pitchFamily="18" charset="0"/>
                        </a:rPr>
                        <m:t>+ </m:t>
                      </m:r>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1</m:t>
                          </m:r>
                        </m:sub>
                      </m:sSub>
                      <m:r>
                        <a:rPr lang="en-GB" sz="2160" i="1">
                          <a:latin typeface="Cambria Math" panose="02040503050406030204" pitchFamily="18" charset="0"/>
                          <a:ea typeface="Cambria Math" panose="02040503050406030204" pitchFamily="18" charset="0"/>
                        </a:rPr>
                        <m:t>𝑋</m:t>
                      </m:r>
                      <m:r>
                        <a:rPr lang="en-GB" sz="2160" i="1">
                          <a:latin typeface="Cambria Math" panose="02040503050406030204" pitchFamily="18" charset="0"/>
                          <a:ea typeface="Cambria Math" panose="02040503050406030204" pitchFamily="18" charset="0"/>
                        </a:rPr>
                        <m:t>+ </m:t>
                      </m:r>
                      <m:r>
                        <a:rPr lang="en-GB" sz="2160" i="1">
                          <a:latin typeface="Cambria Math" panose="02040503050406030204" pitchFamily="18" charset="0"/>
                          <a:ea typeface="Cambria Math" panose="02040503050406030204" pitchFamily="18" charset="0"/>
                        </a:rPr>
                        <m:t>𝜀</m:t>
                      </m:r>
                    </m:oMath>
                  </m:oMathPara>
                </a14:m>
                <a:endParaRPr lang="en-GB" sz="2160" dirty="0">
                  <a:ea typeface="Cambria Math" panose="02040503050406030204" pitchFamily="18" charset="0"/>
                </a:endParaRPr>
              </a:p>
              <a:p>
                <a:endParaRPr lang="en-GB" sz="2160" dirty="0"/>
              </a:p>
              <a:p>
                <a:r>
                  <a:rPr lang="en-GB" sz="2160" dirty="0"/>
                  <a:t>Given some estimates </a:t>
                </a:r>
                <a:r>
                  <a:rPr lang="el-GR" sz="2160" dirty="0">
                    <a:latin typeface="CMMI10"/>
                  </a:rPr>
                  <a:t>β</a:t>
                </a:r>
                <a:r>
                  <a:rPr lang="el-GR" sz="2160" dirty="0">
                    <a:latin typeface="CMR10"/>
                  </a:rPr>
                  <a:t>ˆ</a:t>
                </a:r>
                <a:r>
                  <a:rPr lang="el-GR" sz="2160" baseline="-25000" dirty="0">
                    <a:latin typeface="CMR8"/>
                  </a:rPr>
                  <a:t>0</a:t>
                </a:r>
                <a:r>
                  <a:rPr lang="el-GR" sz="2160" dirty="0">
                    <a:latin typeface="CMR8"/>
                  </a:rPr>
                  <a:t> </a:t>
                </a:r>
                <a:r>
                  <a:rPr lang="en-GB" sz="2160" dirty="0"/>
                  <a:t>and </a:t>
                </a:r>
                <a:r>
                  <a:rPr lang="el-GR" sz="2160" dirty="0">
                    <a:latin typeface="CMMI10"/>
                  </a:rPr>
                  <a:t>β</a:t>
                </a:r>
                <a:r>
                  <a:rPr lang="el-GR" sz="2160" dirty="0">
                    <a:latin typeface="CMR10"/>
                  </a:rPr>
                  <a:t>ˆ</a:t>
                </a:r>
                <a:r>
                  <a:rPr lang="el-GR" sz="2160" baseline="-25000" dirty="0">
                    <a:latin typeface="CMR8"/>
                  </a:rPr>
                  <a:t>1</a:t>
                </a:r>
                <a:r>
                  <a:rPr lang="el-GR" sz="2160" dirty="0">
                    <a:latin typeface="CMR8"/>
                  </a:rPr>
                  <a:t> </a:t>
                </a:r>
                <a:r>
                  <a:rPr lang="en-GB" sz="2160" dirty="0"/>
                  <a:t>for the model coefficients, we want to predict future values using:</a:t>
                </a:r>
              </a:p>
              <a:p>
                <a:pPr marL="0" indent="0">
                  <a:buNone/>
                </a:pPr>
                <a:endParaRPr lang="en-GB" sz="2160" dirty="0"/>
              </a:p>
              <a:p>
                <a:pPr marL="0" indent="0">
                  <a:buNone/>
                </a:pPr>
                <a:r>
                  <a:rPr lang="en-GB" sz="2160" dirty="0"/>
                  <a:t>			 </a:t>
                </a:r>
                <a14:m>
                  <m:oMath xmlns:m="http://schemas.openxmlformats.org/officeDocument/2006/math">
                    <m:acc>
                      <m:accPr>
                        <m:chr m:val="̂"/>
                        <m:ctrlPr>
                          <a:rPr lang="en-GB" sz="2160" i="1">
                            <a:latin typeface="Cambria Math" panose="02040503050406030204" pitchFamily="18" charset="0"/>
                          </a:rPr>
                        </m:ctrlPr>
                      </m:accPr>
                      <m:e>
                        <m:r>
                          <a:rPr lang="en-GB" sz="2160" i="1">
                            <a:latin typeface="Cambria Math" panose="02040503050406030204" pitchFamily="18" charset="0"/>
                          </a:rPr>
                          <m:t>𝑌</m:t>
                        </m:r>
                      </m:e>
                    </m:acc>
                    <m:r>
                      <a:rPr lang="en-GB" sz="2160" i="1">
                        <a:latin typeface="Cambria Math" panose="02040503050406030204" pitchFamily="18" charset="0"/>
                      </a:rPr>
                      <m:t>=</m:t>
                    </m:r>
                    <m:acc>
                      <m:accPr>
                        <m:chr m:val="̂"/>
                        <m:ctrlPr>
                          <a:rPr lang="en-GB" sz="2160" i="1">
                            <a:latin typeface="Cambria Math" panose="02040503050406030204" pitchFamily="18" charset="0"/>
                            <a:ea typeface="Cambria Math" panose="02040503050406030204" pitchFamily="18" charset="0"/>
                          </a:rPr>
                        </m:ctrlPr>
                      </m:accPr>
                      <m:e>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0</m:t>
                            </m:r>
                          </m:sub>
                        </m:sSub>
                      </m:e>
                    </m:acc>
                    <m:r>
                      <a:rPr lang="en-GB" sz="2160" i="1">
                        <a:latin typeface="Cambria Math" panose="02040503050406030204" pitchFamily="18" charset="0"/>
                        <a:ea typeface="Cambria Math" panose="02040503050406030204" pitchFamily="18" charset="0"/>
                      </a:rPr>
                      <m:t>+</m:t>
                    </m:r>
                    <m:acc>
                      <m:accPr>
                        <m:chr m:val="̂"/>
                        <m:ctrlPr>
                          <a:rPr lang="en-GB" sz="2160" i="1">
                            <a:latin typeface="Cambria Math" panose="02040503050406030204" pitchFamily="18" charset="0"/>
                            <a:ea typeface="Cambria Math" panose="02040503050406030204" pitchFamily="18" charset="0"/>
                          </a:rPr>
                        </m:ctrlPr>
                      </m:accPr>
                      <m:e>
                        <m:sSub>
                          <m:sSubPr>
                            <m:ctrlPr>
                              <a:rPr lang="en-GB" sz="2160" i="1">
                                <a:latin typeface="Cambria Math" panose="02040503050406030204" pitchFamily="18" charset="0"/>
                                <a:ea typeface="Cambria Math" panose="02040503050406030204" pitchFamily="18" charset="0"/>
                              </a:rPr>
                            </m:ctrlPr>
                          </m:sSubPr>
                          <m:e>
                            <m:r>
                              <a:rPr lang="en-GB" sz="2160" i="1">
                                <a:latin typeface="Cambria Math" panose="02040503050406030204" pitchFamily="18" charset="0"/>
                                <a:ea typeface="Cambria Math" panose="02040503050406030204" pitchFamily="18" charset="0"/>
                              </a:rPr>
                              <m:t>𝛽</m:t>
                            </m:r>
                          </m:e>
                          <m:sub>
                            <m:r>
                              <a:rPr lang="en-GB" sz="2160" i="1">
                                <a:latin typeface="Cambria Math" panose="02040503050406030204" pitchFamily="18" charset="0"/>
                                <a:ea typeface="Cambria Math" panose="02040503050406030204" pitchFamily="18" charset="0"/>
                              </a:rPr>
                              <m:t>1</m:t>
                            </m:r>
                          </m:sub>
                        </m:sSub>
                      </m:e>
                    </m:acc>
                    <m:r>
                      <a:rPr lang="en-GB" sz="2160" i="1">
                        <a:latin typeface="Cambria Math" panose="02040503050406030204" pitchFamily="18" charset="0"/>
                        <a:ea typeface="Cambria Math" panose="02040503050406030204" pitchFamily="18" charset="0"/>
                      </a:rPr>
                      <m:t> </m:t>
                    </m:r>
                    <m:r>
                      <a:rPr lang="en-GB" sz="2160" i="1">
                        <a:latin typeface="Cambria Math" panose="02040503050406030204" pitchFamily="18" charset="0"/>
                        <a:ea typeface="Cambria Math" panose="02040503050406030204" pitchFamily="18" charset="0"/>
                      </a:rPr>
                      <m:t>𝑋</m:t>
                    </m:r>
                    <m:r>
                      <a:rPr lang="en-GB" sz="2160" i="1">
                        <a:latin typeface="Cambria Math" panose="02040503050406030204" pitchFamily="18" charset="0"/>
                        <a:ea typeface="Cambria Math" panose="02040503050406030204" pitchFamily="18" charset="0"/>
                      </a:rPr>
                      <m:t>+ </m:t>
                    </m:r>
                    <m:r>
                      <a:rPr lang="en-GB" sz="2160" i="1">
                        <a:latin typeface="Cambria Math" panose="02040503050406030204" pitchFamily="18" charset="0"/>
                        <a:ea typeface="Cambria Math" panose="02040503050406030204" pitchFamily="18" charset="0"/>
                      </a:rPr>
                      <m:t>𝜀</m:t>
                    </m:r>
                  </m:oMath>
                </a14:m>
                <a:endParaRPr lang="en-GB" sz="2160" dirty="0"/>
              </a:p>
              <a:p>
                <a:pPr marL="3657362" lvl="8" indent="0">
                  <a:buNone/>
                </a:pPr>
                <a:r>
                  <a:rPr lang="en-GB" sz="1360" dirty="0">
                    <a:latin typeface="Gill Sans MT" panose="020B0502020104020203" pitchFamily="34" charset="77"/>
                  </a:rPr>
                  <a:t> </a:t>
                </a:r>
                <a:endParaRPr lang="en-GB" sz="1120" dirty="0">
                  <a:latin typeface="Gill Sans MT" panose="020B0502020104020203" pitchFamily="34" charset="77"/>
                </a:endParaRPr>
              </a:p>
              <a:p>
                <a:r>
                  <a:rPr lang="en-GB" sz="2160" dirty="0"/>
                  <a:t>where </a:t>
                </a:r>
                <a14:m>
                  <m:oMath xmlns:m="http://schemas.openxmlformats.org/officeDocument/2006/math">
                    <m:acc>
                      <m:accPr>
                        <m:chr m:val="̂"/>
                        <m:ctrlPr>
                          <a:rPr lang="en-GB" sz="2160" i="1">
                            <a:latin typeface="Cambria Math" panose="02040503050406030204" pitchFamily="18" charset="0"/>
                          </a:rPr>
                        </m:ctrlPr>
                      </m:accPr>
                      <m:e>
                        <m:r>
                          <a:rPr lang="en-GB" sz="2160" i="1">
                            <a:latin typeface="Cambria Math" panose="02040503050406030204" pitchFamily="18" charset="0"/>
                          </a:rPr>
                          <m:t>𝑌</m:t>
                        </m:r>
                      </m:e>
                    </m:acc>
                  </m:oMath>
                </a14:m>
                <a:r>
                  <a:rPr lang="en-GB" sz="2160" dirty="0"/>
                  <a:t> indicates a prediction of </a:t>
                </a:r>
                <a14:m>
                  <m:oMath xmlns:m="http://schemas.openxmlformats.org/officeDocument/2006/math">
                    <m:r>
                      <a:rPr lang="en-GB" sz="2160" i="1" dirty="0">
                        <a:latin typeface="Cambria Math" panose="02040503050406030204" pitchFamily="18" charset="0"/>
                      </a:rPr>
                      <m:t>𝑌</m:t>
                    </m:r>
                  </m:oMath>
                </a14:m>
                <a:r>
                  <a:rPr lang="en-GB" sz="2160" dirty="0"/>
                  <a:t> on the basis of </a:t>
                </a:r>
                <a14:m>
                  <m:oMath xmlns:m="http://schemas.openxmlformats.org/officeDocument/2006/math">
                    <m:r>
                      <a:rPr lang="en-GB" sz="2160" i="1" dirty="0">
                        <a:latin typeface="Cambria Math" panose="02040503050406030204" pitchFamily="18" charset="0"/>
                      </a:rPr>
                      <m:t>𝑋</m:t>
                    </m:r>
                    <m:r>
                      <a:rPr lang="en-GB" sz="2160" i="1" dirty="0">
                        <a:latin typeface="Cambria Math" panose="02040503050406030204" pitchFamily="18" charset="0"/>
                      </a:rPr>
                      <m:t> = </m:t>
                    </m:r>
                    <m:r>
                      <a:rPr lang="en-GB" sz="2160" i="1" dirty="0">
                        <a:latin typeface="Cambria Math" panose="02040503050406030204" pitchFamily="18" charset="0"/>
                      </a:rPr>
                      <m:t>𝑥</m:t>
                    </m:r>
                    <m:r>
                      <a:rPr lang="en-GB" sz="2160" i="1" dirty="0">
                        <a:latin typeface="Cambria Math" panose="02040503050406030204" pitchFamily="18" charset="0"/>
                      </a:rPr>
                      <m:t>. </m:t>
                    </m:r>
                  </m:oMath>
                </a14:m>
                <a:r>
                  <a:rPr lang="en-GB" sz="2160" dirty="0"/>
                  <a:t>The </a:t>
                </a:r>
                <a:r>
                  <a:rPr lang="en-GB" sz="2160" dirty="0">
                    <a:solidFill>
                      <a:srgbClr val="FF0000"/>
                    </a:solidFill>
                  </a:rPr>
                  <a:t>hat </a:t>
                </a:r>
                <a:r>
                  <a:rPr lang="en-GB" sz="2160" dirty="0"/>
                  <a:t>symbol denotes an estimated value. </a:t>
                </a:r>
                <a:endParaRPr lang="en-GB" sz="1920" dirty="0"/>
              </a:p>
              <a:p>
                <a:pPr marL="0" indent="0">
                  <a:buNone/>
                </a:pPr>
                <a:r>
                  <a:rPr lang="en-GB" sz="2160" dirty="0"/>
                  <a:t> </a:t>
                </a:r>
                <a:endParaRPr lang="en-GB" dirty="0">
                  <a:effectLst/>
                </a:endParaRPr>
              </a:p>
              <a:p>
                <a:endParaRPr lang="en-US" dirty="0"/>
              </a:p>
            </p:txBody>
          </p:sp>
        </mc:Choice>
        <mc:Fallback xmlns="">
          <p:sp>
            <p:nvSpPr>
              <p:cNvPr id="3" name="Content Placeholder 2">
                <a:extLst>
                  <a:ext uri="{FF2B5EF4-FFF2-40B4-BE49-F238E27FC236}">
                    <a16:creationId xmlns:a16="http://schemas.microsoft.com/office/drawing/2014/main" id="{23DE68CA-F8AC-5C4A-DF95-BCB32EE5C902}"/>
                  </a:ext>
                </a:extLst>
              </p:cNvPr>
              <p:cNvSpPr>
                <a:spLocks noGrp="1" noRot="1" noChangeAspect="1" noMove="1" noResize="1" noEditPoints="1" noAdjustHandles="1" noChangeArrowheads="1" noChangeShapeType="1" noTextEdit="1"/>
              </p:cNvSpPr>
              <p:nvPr>
                <p:ph idx="1"/>
              </p:nvPr>
            </p:nvSpPr>
            <p:spPr>
              <a:blipFill>
                <a:blip r:embed="rId2"/>
                <a:stretch>
                  <a:fillRect l="-61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185F7E8-E905-CB79-45DB-3DEF6CCC0977}"/>
              </a:ext>
            </a:extLst>
          </p:cNvPr>
          <p:cNvSpPr>
            <a:spLocks noGrp="1"/>
          </p:cNvSpPr>
          <p:nvPr>
            <p:ph type="sldNum" sz="quarter" idx="12"/>
          </p:nvPr>
        </p:nvSpPr>
        <p:spPr/>
        <p:txBody>
          <a:bodyPr/>
          <a:lstStyle/>
          <a:p>
            <a:fld id="{44E22EE9-B8A0-0641-9265-052CFE9B95A7}" type="slidenum">
              <a:rPr lang="en-GB" altLang="en-US" smtClean="0"/>
              <a:pPr/>
              <a:t>8</a:t>
            </a:fld>
            <a:endParaRPr lang="en-GB" alt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22AFF06-9748-A11A-25D4-31B9D8B9260F}"/>
                  </a:ext>
                </a:extLst>
              </p14:cNvPr>
              <p14:cNvContentPartPr/>
              <p14:nvPr/>
            </p14:nvContentPartPr>
            <p14:xfrm>
              <a:off x="3440160" y="1624320"/>
              <a:ext cx="5880960" cy="2940480"/>
            </p14:xfrm>
          </p:contentPart>
        </mc:Choice>
        <mc:Fallback>
          <p:pic>
            <p:nvPicPr>
              <p:cNvPr id="5" name="Ink 4">
                <a:extLst>
                  <a:ext uri="{FF2B5EF4-FFF2-40B4-BE49-F238E27FC236}">
                    <a16:creationId xmlns:a16="http://schemas.microsoft.com/office/drawing/2014/main" id="{622AFF06-9748-A11A-25D4-31B9D8B9260F}"/>
                  </a:ext>
                </a:extLst>
              </p:cNvPr>
              <p:cNvPicPr/>
              <p:nvPr/>
            </p:nvPicPr>
            <p:blipFill>
              <a:blip r:embed="rId4"/>
              <a:stretch>
                <a:fillRect/>
              </a:stretch>
            </p:blipFill>
            <p:spPr>
              <a:xfrm>
                <a:off x="3430800" y="1614960"/>
                <a:ext cx="5899680" cy="2959200"/>
              </a:xfrm>
              <a:prstGeom prst="rect">
                <a:avLst/>
              </a:prstGeom>
            </p:spPr>
          </p:pic>
        </mc:Fallback>
      </mc:AlternateContent>
    </p:spTree>
    <p:extLst>
      <p:ext uri="{BB962C8B-B14F-4D97-AF65-F5344CB8AC3E}">
        <p14:creationId xmlns:p14="http://schemas.microsoft.com/office/powerpoint/2010/main" val="228081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F76C-437D-150F-85FE-B599094EF1B8}"/>
              </a:ext>
            </a:extLst>
          </p:cNvPr>
          <p:cNvSpPr>
            <a:spLocks noGrp="1"/>
          </p:cNvSpPr>
          <p:nvPr>
            <p:ph type="title"/>
          </p:nvPr>
        </p:nvSpPr>
        <p:spPr/>
        <p:txBody>
          <a:bodyPr/>
          <a:lstStyle/>
          <a:p>
            <a:r>
              <a:rPr lang="en-US" dirty="0"/>
              <a:t>Liner regression and parameters</a:t>
            </a:r>
          </a:p>
        </p:txBody>
      </p:sp>
      <p:sp>
        <p:nvSpPr>
          <p:cNvPr id="3" name="Slide Number Placeholder 2">
            <a:extLst>
              <a:ext uri="{FF2B5EF4-FFF2-40B4-BE49-F238E27FC236}">
                <a16:creationId xmlns:a16="http://schemas.microsoft.com/office/drawing/2014/main" id="{86095CC7-169D-A5C3-2ACC-F82BD8BCB9B8}"/>
              </a:ext>
            </a:extLst>
          </p:cNvPr>
          <p:cNvSpPr>
            <a:spLocks noGrp="1"/>
          </p:cNvSpPr>
          <p:nvPr>
            <p:ph type="sldNum" sz="quarter" idx="12"/>
          </p:nvPr>
        </p:nvSpPr>
        <p:spPr/>
        <p:txBody>
          <a:bodyPr/>
          <a:lstStyle/>
          <a:p>
            <a:fld id="{BB98F552-A29D-2D4E-8192-F20670493719}" type="slidenum">
              <a:rPr lang="en-GB" altLang="en-US" smtClean="0"/>
              <a:pPr/>
              <a:t>9</a:t>
            </a:fld>
            <a:endParaRPr lang="en-GB" altLang="en-US"/>
          </a:p>
        </p:txBody>
      </p:sp>
      <p:pic>
        <p:nvPicPr>
          <p:cNvPr id="4" name="Picture 3" descr="Chart&#10;&#10;Description automatically generated">
            <a:extLst>
              <a:ext uri="{FF2B5EF4-FFF2-40B4-BE49-F238E27FC236}">
                <a16:creationId xmlns:a16="http://schemas.microsoft.com/office/drawing/2014/main" id="{AD4BCE94-3947-C41A-46DC-91CFC48C9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990" y="1371285"/>
            <a:ext cx="5661451" cy="4205650"/>
          </a:xfrm>
          <a:prstGeom prst="rect">
            <a:avLst/>
          </a:prstGeom>
        </p:spPr>
      </p:pic>
      <p:sp>
        <p:nvSpPr>
          <p:cNvPr id="5" name="TextBox 4">
            <a:extLst>
              <a:ext uri="{FF2B5EF4-FFF2-40B4-BE49-F238E27FC236}">
                <a16:creationId xmlns:a16="http://schemas.microsoft.com/office/drawing/2014/main" id="{698764A1-C8BC-8575-86DD-57606A742C9C}"/>
              </a:ext>
            </a:extLst>
          </p:cNvPr>
          <p:cNvSpPr txBox="1"/>
          <p:nvPr/>
        </p:nvSpPr>
        <p:spPr>
          <a:xfrm>
            <a:off x="609600" y="6381751"/>
            <a:ext cx="6494512" cy="246221"/>
          </a:xfrm>
          <a:prstGeom prst="rect">
            <a:avLst/>
          </a:prstGeom>
          <a:noFill/>
        </p:spPr>
        <p:txBody>
          <a:bodyPr wrap="square">
            <a:spAutoFit/>
          </a:bodyPr>
          <a:lstStyle/>
          <a:p>
            <a:pPr lvl="1"/>
            <a:r>
              <a:rPr lang="en-GB" sz="1000" dirty="0">
                <a:latin typeface="Gill Sans MT" panose="020B0502020104020203" pitchFamily="34" charset="77"/>
              </a:rPr>
              <a:t>Figure source: </a:t>
            </a:r>
            <a:r>
              <a:rPr lang="en-GB" sz="1000" dirty="0" err="1">
                <a:latin typeface="Gill Sans MT" panose="020B0502020104020203" pitchFamily="34" charset="77"/>
              </a:rPr>
              <a:t>Tibshirani</a:t>
            </a:r>
            <a:r>
              <a:rPr lang="en-GB" sz="1000" dirty="0">
                <a:latin typeface="Gill Sans MT" panose="020B0502020104020203" pitchFamily="34" charset="77"/>
              </a:rPr>
              <a:t> </a:t>
            </a:r>
            <a:r>
              <a:rPr lang="en-GB" sz="1000" i="1" dirty="0">
                <a:latin typeface="Gill Sans MT" panose="020B0502020104020203" pitchFamily="34" charset="77"/>
              </a:rPr>
              <a:t>et al.,</a:t>
            </a:r>
            <a:r>
              <a:rPr lang="en-GB" sz="1000" dirty="0">
                <a:latin typeface="Gill Sans MT" panose="020B0502020104020203" pitchFamily="34" charset="77"/>
              </a:rPr>
              <a:t> An introduction to statistical learning, Springer,: https://</a:t>
            </a:r>
            <a:r>
              <a:rPr lang="en-GB" sz="1000" dirty="0" err="1">
                <a:latin typeface="Gill Sans MT" panose="020B0502020104020203" pitchFamily="34" charset="77"/>
              </a:rPr>
              <a:t>www.statlearning.com</a:t>
            </a:r>
            <a:endParaRPr lang="en-GB" sz="1000" dirty="0">
              <a:latin typeface="Gill Sans MT" panose="020B0502020104020203" pitchFamily="34" charset="77"/>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62CCFBF-A517-C042-2135-E2D741A79599}"/>
                  </a:ext>
                </a:extLst>
              </p14:cNvPr>
              <p14:cNvContentPartPr/>
              <p14:nvPr/>
            </p14:nvContentPartPr>
            <p14:xfrm>
              <a:off x="1863360" y="1663920"/>
              <a:ext cx="6065640" cy="4265280"/>
            </p14:xfrm>
          </p:contentPart>
        </mc:Choice>
        <mc:Fallback>
          <p:pic>
            <p:nvPicPr>
              <p:cNvPr id="6" name="Ink 5">
                <a:extLst>
                  <a:ext uri="{FF2B5EF4-FFF2-40B4-BE49-F238E27FC236}">
                    <a16:creationId xmlns:a16="http://schemas.microsoft.com/office/drawing/2014/main" id="{862CCFBF-A517-C042-2135-E2D741A79599}"/>
                  </a:ext>
                </a:extLst>
              </p:cNvPr>
              <p:cNvPicPr/>
              <p:nvPr/>
            </p:nvPicPr>
            <p:blipFill>
              <a:blip r:embed="rId4"/>
              <a:stretch>
                <a:fillRect/>
              </a:stretch>
            </p:blipFill>
            <p:spPr>
              <a:xfrm>
                <a:off x="1854000" y="1654560"/>
                <a:ext cx="6084360" cy="4284000"/>
              </a:xfrm>
              <a:prstGeom prst="rect">
                <a:avLst/>
              </a:prstGeom>
            </p:spPr>
          </p:pic>
        </mc:Fallback>
      </mc:AlternateContent>
    </p:spTree>
    <p:extLst>
      <p:ext uri="{BB962C8B-B14F-4D97-AF65-F5344CB8AC3E}">
        <p14:creationId xmlns:p14="http://schemas.microsoft.com/office/powerpoint/2010/main" val="2506226586"/>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38269</TotalTime>
  <Words>3017</Words>
  <Application>Microsoft Office PowerPoint</Application>
  <PresentationFormat>Widescreen</PresentationFormat>
  <Paragraphs>335</Paragraphs>
  <Slides>63</Slides>
  <Notes>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CCSR</vt:lpstr>
      <vt:lpstr>PowerPoint Presentation</vt:lpstr>
      <vt:lpstr>Linear models</vt:lpstr>
      <vt:lpstr>Linear models: example </vt:lpstr>
      <vt:lpstr>Linear models - training</vt:lpstr>
      <vt:lpstr>Linear regression</vt:lpstr>
      <vt:lpstr>Linear regression and non-linear functions</vt:lpstr>
      <vt:lpstr>The terminology in linear regression</vt:lpstr>
      <vt:lpstr>Simple linear regression using a single predictor </vt:lpstr>
      <vt:lpstr>Liner regression and parameters</vt:lpstr>
      <vt:lpstr>Estimating the parameters</vt:lpstr>
      <vt:lpstr>Residual</vt:lpstr>
      <vt:lpstr>Estimating the parameters</vt:lpstr>
      <vt:lpstr>Estimating the parameters*</vt:lpstr>
      <vt:lpstr>Estimating the parameters in a simple regression</vt:lpstr>
      <vt:lpstr>PowerPoint Presentation</vt:lpstr>
      <vt:lpstr>Estimation and prediction for multiple regression </vt:lpstr>
      <vt:lpstr>Defining linear regression - again</vt:lpstr>
      <vt:lpstr>Sequential learning – Stochastic Gradient Descent* </vt:lpstr>
      <vt:lpstr>Obviously, the solution is not always a line</vt:lpstr>
      <vt:lpstr>Type of problems that we can apply to</vt:lpstr>
      <vt:lpstr>How to evaluate your LR model</vt:lpstr>
      <vt:lpstr>Mean Absolute Error (MAE)</vt:lpstr>
      <vt:lpstr>Mean Squared Error (MSE)</vt:lpstr>
      <vt:lpstr>Root Mean Squared Error (RMSE)</vt:lpstr>
      <vt:lpstr>Mean Squared Error (MSE) and Root Mean Squared Error (RMSE)</vt:lpstr>
      <vt:lpstr>Linear regression in Python</vt:lpstr>
      <vt:lpstr>Logistic regression</vt:lpstr>
      <vt:lpstr>The Sigmoid function</vt:lpstr>
      <vt:lpstr>Logistic regression</vt:lpstr>
      <vt:lpstr>Decision boundary</vt:lpstr>
      <vt:lpstr>Decision boundary</vt:lpstr>
      <vt:lpstr>Practical methodology</vt:lpstr>
      <vt:lpstr>Parametric vs. non-parametric models</vt:lpstr>
      <vt:lpstr>K-nearest neighbours</vt:lpstr>
      <vt:lpstr>K-nearest neighbours - example</vt:lpstr>
      <vt:lpstr>KNN</vt:lpstr>
      <vt:lpstr>Euclidean distance</vt:lpstr>
      <vt:lpstr>Euclidean distance - example</vt:lpstr>
      <vt:lpstr>The curse of dimensionality</vt:lpstr>
      <vt:lpstr>KNN in Python</vt:lpstr>
      <vt:lpstr>Model selection</vt:lpstr>
      <vt:lpstr>Misclassification rate</vt:lpstr>
      <vt:lpstr>Model selection - revisited</vt:lpstr>
      <vt:lpstr>Overfitting</vt:lpstr>
      <vt:lpstr>Training and test errors</vt:lpstr>
      <vt:lpstr>Cross-validation</vt:lpstr>
      <vt:lpstr>N-Fold cross validation</vt:lpstr>
      <vt:lpstr>Cross validation and model selection</vt:lpstr>
      <vt:lpstr>Reporting the results </vt:lpstr>
      <vt:lpstr>No free lunch theorem</vt:lpstr>
      <vt:lpstr>Different models for different problems</vt:lpstr>
      <vt:lpstr>Review questions  </vt:lpstr>
      <vt:lpstr>Q1</vt:lpstr>
      <vt:lpstr>Q2</vt:lpstr>
      <vt:lpstr>Q3</vt:lpstr>
      <vt:lpstr>Q4</vt:lpstr>
      <vt:lpstr>Acknowledgement</vt:lpstr>
      <vt:lpstr>Additional slides (optional further reading)</vt:lpstr>
      <vt:lpstr>L1 Regularisation (Lasso)*</vt:lpstr>
      <vt:lpstr>Lasso – setting λ* </vt:lpstr>
      <vt:lpstr>ℓ2 regularisation (Ridge)*</vt:lpstr>
      <vt:lpstr>Lasso and Ridge</vt:lpstr>
      <vt:lpstr>If you have any questions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200</cp:revision>
  <cp:lastPrinted>2018-10-01T18:07:26Z</cp:lastPrinted>
  <dcterms:created xsi:type="dcterms:W3CDTF">2015-10-05T13:27:19Z</dcterms:created>
  <dcterms:modified xsi:type="dcterms:W3CDTF">2025-01-14T12:32:18Z</dcterms:modified>
  <cp:category/>
</cp:coreProperties>
</file>